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16" r:id="rId3"/>
    <p:sldId id="312" r:id="rId5"/>
    <p:sldId id="268" r:id="rId6"/>
    <p:sldId id="313" r:id="rId7"/>
    <p:sldId id="314" r:id="rId8"/>
    <p:sldId id="284" r:id="rId9"/>
    <p:sldId id="318" r:id="rId10"/>
    <p:sldId id="266" r:id="rId11"/>
    <p:sldId id="319" r:id="rId12"/>
    <p:sldId id="321" r:id="rId13"/>
    <p:sldId id="322" r:id="rId14"/>
    <p:sldId id="323" r:id="rId15"/>
  </p:sldIdLst>
  <p:sldSz cx="12192000" cy="6858000"/>
  <p:notesSz cx="6858000" cy="9144000"/>
  <p:embeddedFontLst>
    <p:embeddedFont>
      <p:font typeface="站酷快乐体2016修订版" panose="02010600030101010101" pitchFamily="2" charset="-122"/>
      <p:regular r:id="rId19"/>
    </p:embeddedFont>
    <p:embeddedFont>
      <p:font typeface="微软雅黑" panose="020B0503020204020204" pitchFamily="18" charset="-122"/>
      <p:regular r:id="rId20"/>
    </p:embeddedFont>
    <p:embeddedFont>
      <p:font typeface="Impact" panose="020B0806030902050204" charset="0"/>
      <p:regular r:id="rId21"/>
    </p:embeddedFont>
    <p:embeddedFont>
      <p:font typeface="等线" panose="02010600030101010101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795D0-68E7-4E46-B929-6AB7AA9649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F0316-32EE-4BCB-AB16-878C10C3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1" r="83998" b="68384"/>
          <a:stretch>
            <a:fillRect/>
          </a:stretch>
        </p:blipFill>
        <p:spPr>
          <a:xfrm>
            <a:off x="653144" y="325804"/>
            <a:ext cx="551542" cy="82082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133930" y="441920"/>
            <a:ext cx="4615769" cy="449489"/>
          </a:xfrm>
        </p:spPr>
        <p:txBody>
          <a:bodyPr>
            <a:noAutofit/>
          </a:bodyPr>
          <a:lstStyle>
            <a:lvl1pPr marL="0" indent="0">
              <a:buNone/>
              <a:defRPr sz="3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40" y="5499100"/>
            <a:ext cx="2388903" cy="1194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03" r="34992" b="80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7608" b="35789"/>
          <a:stretch>
            <a:fillRect/>
          </a:stretch>
        </p:blipFill>
        <p:spPr>
          <a:xfrm>
            <a:off x="-12808" y="0"/>
            <a:ext cx="1220480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44E0-B3BC-4995-B531-80FD2BEEE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764B7-8149-4C1E-B696-0942DEBF95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1035" y="1546225"/>
            <a:ext cx="57899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8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途牛</a:t>
            </a:r>
            <a:r>
              <a:rPr lang="zh-CN" altLang="en-US" sz="88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旅游网</a:t>
            </a:r>
            <a:endParaRPr lang="zh-CN" altLang="en-US" sz="8800" b="1" dirty="0">
              <a:solidFill>
                <a:schemeClr val="bg2">
                  <a:lumMod val="1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21291" y="4069382"/>
            <a:ext cx="3663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Java4</a:t>
            </a:r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班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-</a:t>
            </a:r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王海洋</a:t>
            </a:r>
            <a:endParaRPr lang="zh-CN" altLang="en-US" sz="3600" b="1" dirty="0">
              <a:solidFill>
                <a:schemeClr val="bg2">
                  <a:lumMod val="1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9032875" y="1554480"/>
            <a:ext cx="542925" cy="330200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4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9032875" y="2611755"/>
            <a:ext cx="2470150" cy="1430655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点击我的收藏，分页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展示所有收藏的路线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/>
              <a:t>我的</a:t>
            </a:r>
            <a:r>
              <a:rPr lang="zh-CN" altLang="en-US" dirty="0"/>
              <a:t>收藏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 flipH="1">
            <a:off x="10654602" y="4770113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8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611" b="2502"/>
          <a:stretch>
            <a:fillRect/>
          </a:stretch>
        </p:blipFill>
        <p:spPr>
          <a:xfrm>
            <a:off x="273050" y="1554480"/>
            <a:ext cx="8576945" cy="3909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9032875" y="1554480"/>
            <a:ext cx="542925" cy="330200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4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9032875" y="2381250"/>
            <a:ext cx="2470150" cy="1892300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在收藏排行榜，用户可以根据路线名称和价格区间筛选出自己想要的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排行榜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/>
              <a:t>收藏排行榜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 flipH="1">
            <a:off x="10654602" y="4770113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8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1554480"/>
            <a:ext cx="8610600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3660" y="2706370"/>
            <a:ext cx="46913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800" b="1" dirty="0">
                <a:solidFill>
                  <a:schemeClr val="bg2">
                    <a:lumMod val="1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The End</a:t>
            </a:r>
            <a:endParaRPr lang="en-US" altLang="zh-CN" sz="8800" b="1" dirty="0">
              <a:solidFill>
                <a:schemeClr val="bg2">
                  <a:lumMod val="1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06" y="707306"/>
            <a:ext cx="4769010" cy="46199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4491" y="2463526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项目简介</a:t>
            </a: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9085" y="2389270"/>
            <a:ext cx="12458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39569" y="1496004"/>
            <a:ext cx="3916590" cy="3832009"/>
            <a:chOff x="3800929" y="1527754"/>
            <a:chExt cx="3916590" cy="383200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929" y="1527754"/>
              <a:ext cx="3916590" cy="383200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247459" y="3046039"/>
              <a:ext cx="1195070" cy="8299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途牛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旅游网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46" y="2149954"/>
            <a:ext cx="1371791" cy="828791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740227" y="2853947"/>
            <a:ext cx="2597919" cy="3277235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用户注册登录后可搜索路线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收藏喜欢的路线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查看路线详情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我的收藏及收藏排行榜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此外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增加了取消收藏及在线人数统计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功能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0955" y="2223135"/>
            <a:ext cx="183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4004" y="1916331"/>
            <a:ext cx="1371791" cy="828791"/>
          </a:xfrm>
          <a:prstGeom prst="rect">
            <a:avLst/>
          </a:prstGeom>
        </p:spPr>
      </p:pic>
      <p:sp>
        <p:nvSpPr>
          <p:cNvPr id="16" name="TextBox 1"/>
          <p:cNvSpPr txBox="1"/>
          <p:nvPr/>
        </p:nvSpPr>
        <p:spPr>
          <a:xfrm>
            <a:off x="8599170" y="2853690"/>
            <a:ext cx="2952750" cy="1892300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AJAX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，JSON，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maven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redis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mybatis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mysql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servlet注解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75129" y="2221902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技术栈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占位符 2"/>
          <p:cNvSpPr/>
          <p:nvPr>
            <p:ph type="body" sz="quarter" idx="10"/>
          </p:nvPr>
        </p:nvSpPr>
        <p:spPr>
          <a:xfrm>
            <a:off x="1119960" y="441920"/>
            <a:ext cx="4615769" cy="449489"/>
          </a:xfrm>
        </p:spPr>
        <p:txBody>
          <a:bodyPr/>
          <a:p>
            <a:r>
              <a:rPr lang="zh-CN" altLang="en-US"/>
              <a:t>简介</a:t>
            </a:r>
            <a:r>
              <a:rPr lang="en-US" altLang="zh-CN"/>
              <a:t>&amp;</a:t>
            </a:r>
            <a:r>
              <a:rPr lang="zh-CN" altLang="en-US"/>
              <a:t>技术栈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  <p:bldP spid="16" grpId="0" bldLvl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06" y="707306"/>
            <a:ext cx="4769010" cy="46199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4491" y="2463526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功能介绍</a:t>
            </a: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9085" y="2389270"/>
            <a:ext cx="154749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8699638" y="1554742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4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8488680" y="2029460"/>
            <a:ext cx="2470150" cy="4200525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1)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打开页面，当前人数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+1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且为未登录状态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显示登录和注册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点击即可注册登录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登录状态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显示用户名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我的收藏及退出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点击即可执行入相应功能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/>
              <a:t>登录</a:t>
            </a:r>
            <a:r>
              <a:rPr lang="en-US" altLang="zh-CN" dirty="0"/>
              <a:t>/</a:t>
            </a:r>
            <a:r>
              <a:rPr lang="zh-CN" altLang="en-US" dirty="0"/>
              <a:t>注册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74110"/>
            <a:ext cx="4391025" cy="1356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1554480"/>
            <a:ext cx="4190365" cy="1390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2056" b="2616"/>
          <a:stretch>
            <a:fillRect/>
          </a:stretch>
        </p:blipFill>
        <p:spPr>
          <a:xfrm>
            <a:off x="4547870" y="1281430"/>
            <a:ext cx="3660140" cy="4364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/>
          <p:cNvSpPr txBox="1"/>
          <p:nvPr/>
        </p:nvSpPr>
        <p:spPr>
          <a:xfrm>
            <a:off x="8524240" y="1559560"/>
            <a:ext cx="2470150" cy="3738880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    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3)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登录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注册页面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输入正确的信息即可完成登录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注册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若输入信息有误则会有相应的提示框提示错误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    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4)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退出登录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用户将回到未登录状态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登录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注册模块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" y="1253490"/>
            <a:ext cx="8172450" cy="47434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flipH="1">
            <a:off x="10765727" y="4976488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8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8699638" y="1554742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4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8928100" y="2713355"/>
            <a:ext cx="2470150" cy="1430655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输入要搜索的内容点击搜素，分页显示路线信息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/>
              <a:t>搜索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1185545"/>
            <a:ext cx="8283575" cy="540258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flipH="1">
            <a:off x="10654602" y="4770113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8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34110" y="441960"/>
            <a:ext cx="6305550" cy="449580"/>
          </a:xfrm>
        </p:spPr>
        <p:txBody>
          <a:bodyPr/>
          <a:lstStyle/>
          <a:p>
            <a:r>
              <a:rPr lang="zh-CN" altLang="en-US" dirty="0"/>
              <a:t>查看详情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sp>
        <p:nvSpPr>
          <p:cNvPr id="10" name="TextBox 1"/>
          <p:cNvSpPr txBox="1"/>
          <p:nvPr/>
        </p:nvSpPr>
        <p:spPr>
          <a:xfrm>
            <a:off x="1803400" y="4791075"/>
            <a:ext cx="8585200" cy="1892300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用户点击导航栏的模块后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分页显示路线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信息，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点击查看详情后，显示路线的详细信息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      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1191260"/>
            <a:ext cx="4324350" cy="3390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45" y="1600835"/>
            <a:ext cx="4286885" cy="2572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630" y="1600835"/>
            <a:ext cx="3193415" cy="273558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flipH="1">
            <a:off x="9275382" y="4791068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8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66148" y="4791337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4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9032875" y="1554480"/>
            <a:ext cx="542925" cy="330200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4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9032875" y="2251710"/>
            <a:ext cx="2470150" cy="2353945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点击收藏，收藏人数加一，取消收藏，收藏人数减一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（只有登录的用户可以收藏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）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 dirty="0"/>
              <a:t>收藏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54480"/>
            <a:ext cx="4448175" cy="3962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1554480"/>
            <a:ext cx="4448175" cy="40767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 flipH="1">
            <a:off x="10654602" y="4770113"/>
            <a:ext cx="542864" cy="330299"/>
            <a:chOff x="745709" y="1904734"/>
            <a:chExt cx="1123829" cy="683779"/>
          </a:xfrm>
          <a:solidFill>
            <a:schemeClr val="bg1">
              <a:lumMod val="50000"/>
            </a:schemeClr>
          </a:solidFill>
        </p:grpSpPr>
        <p:sp>
          <p:nvSpPr>
            <p:cNvPr id="28" name="Freeform 18"/>
            <p:cNvSpPr>
              <a:spLocks noEditPoints="1" noChangeArrowheads="1"/>
            </p:cNvSpPr>
            <p:nvPr/>
          </p:nvSpPr>
          <p:spPr bwMode="auto">
            <a:xfrm>
              <a:off x="74570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8"/>
            <p:cNvSpPr>
              <a:spLocks noEditPoints="1" noChangeArrowheads="1"/>
            </p:cNvSpPr>
            <p:nvPr/>
          </p:nvSpPr>
          <p:spPr bwMode="auto">
            <a:xfrm>
              <a:off x="1396219" y="1904734"/>
              <a:ext cx="473319" cy="683779"/>
            </a:xfrm>
            <a:custGeom>
              <a:avLst/>
              <a:gdLst>
                <a:gd name="T0" fmla="*/ 157 w 657"/>
                <a:gd name="T1" fmla="*/ 35 h 559"/>
                <a:gd name="T2" fmla="*/ 325 w 657"/>
                <a:gd name="T3" fmla="*/ 33 h 559"/>
                <a:gd name="T4" fmla="*/ 488 w 657"/>
                <a:gd name="T5" fmla="*/ 54 h 559"/>
                <a:gd name="T6" fmla="*/ 596 w 657"/>
                <a:gd name="T7" fmla="*/ 107 h 559"/>
                <a:gd name="T8" fmla="*/ 264 w 657"/>
                <a:gd name="T9" fmla="*/ 83 h 559"/>
                <a:gd name="T10" fmla="*/ 349 w 657"/>
                <a:gd name="T11" fmla="*/ 94 h 559"/>
                <a:gd name="T12" fmla="*/ 117 w 657"/>
                <a:gd name="T13" fmla="*/ 104 h 559"/>
                <a:gd name="T14" fmla="*/ 614 w 657"/>
                <a:gd name="T15" fmla="*/ 144 h 559"/>
                <a:gd name="T16" fmla="*/ 279 w 657"/>
                <a:gd name="T17" fmla="*/ 119 h 559"/>
                <a:gd name="T18" fmla="*/ 459 w 657"/>
                <a:gd name="T19" fmla="*/ 138 h 559"/>
                <a:gd name="T20" fmla="*/ 55 w 657"/>
                <a:gd name="T21" fmla="*/ 135 h 559"/>
                <a:gd name="T22" fmla="*/ 93 w 657"/>
                <a:gd name="T23" fmla="*/ 138 h 559"/>
                <a:gd name="T24" fmla="*/ 75 w 657"/>
                <a:gd name="T25" fmla="*/ 142 h 559"/>
                <a:gd name="T26" fmla="*/ 134 w 657"/>
                <a:gd name="T27" fmla="*/ 147 h 559"/>
                <a:gd name="T28" fmla="*/ 206 w 657"/>
                <a:gd name="T29" fmla="*/ 155 h 559"/>
                <a:gd name="T30" fmla="*/ 87 w 657"/>
                <a:gd name="T31" fmla="*/ 164 h 559"/>
                <a:gd name="T32" fmla="*/ 104 w 657"/>
                <a:gd name="T33" fmla="*/ 169 h 559"/>
                <a:gd name="T34" fmla="*/ 549 w 657"/>
                <a:gd name="T35" fmla="*/ 184 h 559"/>
                <a:gd name="T36" fmla="*/ 161 w 657"/>
                <a:gd name="T37" fmla="*/ 175 h 559"/>
                <a:gd name="T38" fmla="*/ 533 w 657"/>
                <a:gd name="T39" fmla="*/ 178 h 559"/>
                <a:gd name="T40" fmla="*/ 51 w 657"/>
                <a:gd name="T41" fmla="*/ 186 h 559"/>
                <a:gd name="T42" fmla="*/ 110 w 657"/>
                <a:gd name="T43" fmla="*/ 191 h 559"/>
                <a:gd name="T44" fmla="*/ 333 w 657"/>
                <a:gd name="T45" fmla="*/ 192 h 559"/>
                <a:gd name="T46" fmla="*/ 626 w 657"/>
                <a:gd name="T47" fmla="*/ 204 h 559"/>
                <a:gd name="T48" fmla="*/ 273 w 657"/>
                <a:gd name="T49" fmla="*/ 204 h 559"/>
                <a:gd name="T50" fmla="*/ 566 w 657"/>
                <a:gd name="T51" fmla="*/ 212 h 559"/>
                <a:gd name="T52" fmla="*/ 145 w 657"/>
                <a:gd name="T53" fmla="*/ 215 h 559"/>
                <a:gd name="T54" fmla="*/ 292 w 657"/>
                <a:gd name="T55" fmla="*/ 216 h 559"/>
                <a:gd name="T56" fmla="*/ 573 w 657"/>
                <a:gd name="T57" fmla="*/ 226 h 559"/>
                <a:gd name="T58" fmla="*/ 329 w 657"/>
                <a:gd name="T59" fmla="*/ 234 h 559"/>
                <a:gd name="T60" fmla="*/ 131 w 657"/>
                <a:gd name="T61" fmla="*/ 231 h 559"/>
                <a:gd name="T62" fmla="*/ 507 w 657"/>
                <a:gd name="T63" fmla="*/ 240 h 559"/>
                <a:gd name="T64" fmla="*/ 600 w 657"/>
                <a:gd name="T65" fmla="*/ 268 h 559"/>
                <a:gd name="T66" fmla="*/ 540 w 657"/>
                <a:gd name="T67" fmla="*/ 249 h 559"/>
                <a:gd name="T68" fmla="*/ 509 w 657"/>
                <a:gd name="T69" fmla="*/ 260 h 559"/>
                <a:gd name="T70" fmla="*/ 406 w 657"/>
                <a:gd name="T71" fmla="*/ 257 h 559"/>
                <a:gd name="T72" fmla="*/ 372 w 657"/>
                <a:gd name="T73" fmla="*/ 260 h 559"/>
                <a:gd name="T74" fmla="*/ 246 w 657"/>
                <a:gd name="T75" fmla="*/ 270 h 559"/>
                <a:gd name="T76" fmla="*/ 152 w 657"/>
                <a:gd name="T77" fmla="*/ 274 h 559"/>
                <a:gd name="T78" fmla="*/ 507 w 657"/>
                <a:gd name="T79" fmla="*/ 280 h 559"/>
                <a:gd name="T80" fmla="*/ 189 w 657"/>
                <a:gd name="T81" fmla="*/ 283 h 559"/>
                <a:gd name="T82" fmla="*/ 314 w 657"/>
                <a:gd name="T83" fmla="*/ 285 h 559"/>
                <a:gd name="T84" fmla="*/ 504 w 657"/>
                <a:gd name="T85" fmla="*/ 289 h 559"/>
                <a:gd name="T86" fmla="*/ 479 w 657"/>
                <a:gd name="T87" fmla="*/ 294 h 559"/>
                <a:gd name="T88" fmla="*/ 483 w 657"/>
                <a:gd name="T89" fmla="*/ 300 h 559"/>
                <a:gd name="T90" fmla="*/ 485 w 657"/>
                <a:gd name="T91" fmla="*/ 312 h 559"/>
                <a:gd name="T92" fmla="*/ 409 w 657"/>
                <a:gd name="T93" fmla="*/ 314 h 559"/>
                <a:gd name="T94" fmla="*/ 269 w 657"/>
                <a:gd name="T95" fmla="*/ 318 h 559"/>
                <a:gd name="T96" fmla="*/ 460 w 657"/>
                <a:gd name="T97" fmla="*/ 323 h 559"/>
                <a:gd name="T98" fmla="*/ 387 w 657"/>
                <a:gd name="T99" fmla="*/ 334 h 559"/>
                <a:gd name="T100" fmla="*/ 67 w 657"/>
                <a:gd name="T101" fmla="*/ 334 h 559"/>
                <a:gd name="T102" fmla="*/ 50 w 657"/>
                <a:gd name="T103" fmla="*/ 338 h 559"/>
                <a:gd name="T104" fmla="*/ 410 w 657"/>
                <a:gd name="T105" fmla="*/ 351 h 559"/>
                <a:gd name="T106" fmla="*/ 157 w 657"/>
                <a:gd name="T107" fmla="*/ 363 h 559"/>
                <a:gd name="T108" fmla="*/ 315 w 657"/>
                <a:gd name="T109" fmla="*/ 358 h 559"/>
                <a:gd name="T110" fmla="*/ 321 w 657"/>
                <a:gd name="T111" fmla="*/ 364 h 559"/>
                <a:gd name="T112" fmla="*/ 232 w 657"/>
                <a:gd name="T113" fmla="*/ 367 h 559"/>
                <a:gd name="T114" fmla="*/ 101 w 657"/>
                <a:gd name="T115" fmla="*/ 391 h 559"/>
                <a:gd name="T116" fmla="*/ 402 w 657"/>
                <a:gd name="T117" fmla="*/ 382 h 559"/>
                <a:gd name="T118" fmla="*/ 72 w 657"/>
                <a:gd name="T119" fmla="*/ 403 h 559"/>
                <a:gd name="T120" fmla="*/ 157 w 657"/>
                <a:gd name="T121" fmla="*/ 399 h 559"/>
                <a:gd name="T122" fmla="*/ 392 w 657"/>
                <a:gd name="T123" fmla="*/ 416 h 559"/>
                <a:gd name="T124" fmla="*/ 115 w 657"/>
                <a:gd name="T125" fmla="*/ 440 h 5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57"/>
                <a:gd name="T190" fmla="*/ 0 h 559"/>
                <a:gd name="T191" fmla="*/ 657 w 657"/>
                <a:gd name="T192" fmla="*/ 559 h 5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57" h="559">
                  <a:moveTo>
                    <a:pt x="185" y="393"/>
                  </a:moveTo>
                  <a:cubicBezTo>
                    <a:pt x="192" y="400"/>
                    <a:pt x="207" y="406"/>
                    <a:pt x="216" y="414"/>
                  </a:cubicBezTo>
                  <a:cubicBezTo>
                    <a:pt x="214" y="422"/>
                    <a:pt x="205" y="412"/>
                    <a:pt x="200" y="411"/>
                  </a:cubicBezTo>
                  <a:cubicBezTo>
                    <a:pt x="199" y="412"/>
                    <a:pt x="200" y="414"/>
                    <a:pt x="199" y="414"/>
                  </a:cubicBezTo>
                  <a:cubicBezTo>
                    <a:pt x="190" y="412"/>
                    <a:pt x="187" y="402"/>
                    <a:pt x="179" y="401"/>
                  </a:cubicBezTo>
                  <a:cubicBezTo>
                    <a:pt x="182" y="407"/>
                    <a:pt x="191" y="411"/>
                    <a:pt x="198" y="417"/>
                  </a:cubicBezTo>
                  <a:cubicBezTo>
                    <a:pt x="203" y="421"/>
                    <a:pt x="211" y="427"/>
                    <a:pt x="209" y="433"/>
                  </a:cubicBezTo>
                  <a:cubicBezTo>
                    <a:pt x="201" y="432"/>
                    <a:pt x="193" y="425"/>
                    <a:pt x="185" y="421"/>
                  </a:cubicBezTo>
                  <a:cubicBezTo>
                    <a:pt x="186" y="426"/>
                    <a:pt x="195" y="430"/>
                    <a:pt x="198" y="435"/>
                  </a:cubicBezTo>
                  <a:cubicBezTo>
                    <a:pt x="202" y="438"/>
                    <a:pt x="212" y="442"/>
                    <a:pt x="209" y="449"/>
                  </a:cubicBezTo>
                  <a:cubicBezTo>
                    <a:pt x="199" y="446"/>
                    <a:pt x="188" y="438"/>
                    <a:pt x="177" y="434"/>
                  </a:cubicBezTo>
                  <a:cubicBezTo>
                    <a:pt x="186" y="441"/>
                    <a:pt x="193" y="449"/>
                    <a:pt x="202" y="455"/>
                  </a:cubicBezTo>
                  <a:cubicBezTo>
                    <a:pt x="203" y="464"/>
                    <a:pt x="214" y="465"/>
                    <a:pt x="214" y="474"/>
                  </a:cubicBezTo>
                  <a:cubicBezTo>
                    <a:pt x="213" y="474"/>
                    <a:pt x="213" y="475"/>
                    <a:pt x="213" y="475"/>
                  </a:cubicBezTo>
                  <a:cubicBezTo>
                    <a:pt x="206" y="472"/>
                    <a:pt x="202" y="464"/>
                    <a:pt x="194" y="464"/>
                  </a:cubicBezTo>
                  <a:cubicBezTo>
                    <a:pt x="201" y="475"/>
                    <a:pt x="215" y="482"/>
                    <a:pt x="217" y="496"/>
                  </a:cubicBezTo>
                  <a:cubicBezTo>
                    <a:pt x="213" y="497"/>
                    <a:pt x="209" y="492"/>
                    <a:pt x="206" y="490"/>
                  </a:cubicBezTo>
                  <a:cubicBezTo>
                    <a:pt x="202" y="487"/>
                    <a:pt x="199" y="484"/>
                    <a:pt x="195" y="482"/>
                  </a:cubicBezTo>
                  <a:cubicBezTo>
                    <a:pt x="197" y="485"/>
                    <a:pt x="203" y="489"/>
                    <a:pt x="207" y="493"/>
                  </a:cubicBezTo>
                  <a:cubicBezTo>
                    <a:pt x="207" y="495"/>
                    <a:pt x="206" y="495"/>
                    <a:pt x="206" y="496"/>
                  </a:cubicBezTo>
                  <a:cubicBezTo>
                    <a:pt x="214" y="502"/>
                    <a:pt x="220" y="510"/>
                    <a:pt x="227" y="517"/>
                  </a:cubicBezTo>
                  <a:cubicBezTo>
                    <a:pt x="227" y="519"/>
                    <a:pt x="225" y="519"/>
                    <a:pt x="225" y="521"/>
                  </a:cubicBezTo>
                  <a:cubicBezTo>
                    <a:pt x="230" y="527"/>
                    <a:pt x="237" y="530"/>
                    <a:pt x="240" y="537"/>
                  </a:cubicBezTo>
                  <a:cubicBezTo>
                    <a:pt x="239" y="539"/>
                    <a:pt x="236" y="539"/>
                    <a:pt x="234" y="540"/>
                  </a:cubicBezTo>
                  <a:cubicBezTo>
                    <a:pt x="241" y="542"/>
                    <a:pt x="249" y="542"/>
                    <a:pt x="253" y="547"/>
                  </a:cubicBezTo>
                  <a:cubicBezTo>
                    <a:pt x="253" y="551"/>
                    <a:pt x="249" y="552"/>
                    <a:pt x="251" y="556"/>
                  </a:cubicBezTo>
                  <a:cubicBezTo>
                    <a:pt x="241" y="559"/>
                    <a:pt x="234" y="550"/>
                    <a:pt x="227" y="546"/>
                  </a:cubicBezTo>
                  <a:cubicBezTo>
                    <a:pt x="223" y="547"/>
                    <a:pt x="221" y="545"/>
                    <a:pt x="220" y="543"/>
                  </a:cubicBezTo>
                  <a:cubicBezTo>
                    <a:pt x="215" y="542"/>
                    <a:pt x="208" y="543"/>
                    <a:pt x="206" y="538"/>
                  </a:cubicBezTo>
                  <a:cubicBezTo>
                    <a:pt x="206" y="536"/>
                    <a:pt x="206" y="535"/>
                    <a:pt x="208" y="536"/>
                  </a:cubicBezTo>
                  <a:cubicBezTo>
                    <a:pt x="204" y="531"/>
                    <a:pt x="194" y="530"/>
                    <a:pt x="192" y="523"/>
                  </a:cubicBezTo>
                  <a:cubicBezTo>
                    <a:pt x="190" y="521"/>
                    <a:pt x="191" y="524"/>
                    <a:pt x="188" y="523"/>
                  </a:cubicBezTo>
                  <a:cubicBezTo>
                    <a:pt x="170" y="507"/>
                    <a:pt x="149" y="493"/>
                    <a:pt x="129" y="477"/>
                  </a:cubicBezTo>
                  <a:cubicBezTo>
                    <a:pt x="133" y="485"/>
                    <a:pt x="143" y="490"/>
                    <a:pt x="148" y="498"/>
                  </a:cubicBezTo>
                  <a:cubicBezTo>
                    <a:pt x="139" y="495"/>
                    <a:pt x="130" y="486"/>
                    <a:pt x="124" y="478"/>
                  </a:cubicBezTo>
                  <a:cubicBezTo>
                    <a:pt x="118" y="473"/>
                    <a:pt x="112" y="466"/>
                    <a:pt x="104" y="462"/>
                  </a:cubicBezTo>
                  <a:cubicBezTo>
                    <a:pt x="103" y="458"/>
                    <a:pt x="103" y="459"/>
                    <a:pt x="100" y="458"/>
                  </a:cubicBezTo>
                  <a:cubicBezTo>
                    <a:pt x="99" y="454"/>
                    <a:pt x="92" y="452"/>
                    <a:pt x="92" y="448"/>
                  </a:cubicBezTo>
                  <a:cubicBezTo>
                    <a:pt x="92" y="451"/>
                    <a:pt x="86" y="444"/>
                    <a:pt x="87" y="442"/>
                  </a:cubicBezTo>
                  <a:cubicBezTo>
                    <a:pt x="72" y="431"/>
                    <a:pt x="61" y="416"/>
                    <a:pt x="49" y="402"/>
                  </a:cubicBezTo>
                  <a:cubicBezTo>
                    <a:pt x="44" y="395"/>
                    <a:pt x="35" y="389"/>
                    <a:pt x="36" y="379"/>
                  </a:cubicBezTo>
                  <a:cubicBezTo>
                    <a:pt x="41" y="380"/>
                    <a:pt x="44" y="383"/>
                    <a:pt x="48" y="385"/>
                  </a:cubicBezTo>
                  <a:cubicBezTo>
                    <a:pt x="47" y="381"/>
                    <a:pt x="40" y="382"/>
                    <a:pt x="41" y="376"/>
                  </a:cubicBezTo>
                  <a:cubicBezTo>
                    <a:pt x="40" y="374"/>
                    <a:pt x="43" y="374"/>
                    <a:pt x="44" y="374"/>
                  </a:cubicBezTo>
                  <a:cubicBezTo>
                    <a:pt x="41" y="358"/>
                    <a:pt x="26" y="352"/>
                    <a:pt x="23" y="335"/>
                  </a:cubicBezTo>
                  <a:cubicBezTo>
                    <a:pt x="22" y="333"/>
                    <a:pt x="20" y="333"/>
                    <a:pt x="19" y="331"/>
                  </a:cubicBezTo>
                  <a:cubicBezTo>
                    <a:pt x="22" y="324"/>
                    <a:pt x="16" y="317"/>
                    <a:pt x="16" y="310"/>
                  </a:cubicBezTo>
                  <a:cubicBezTo>
                    <a:pt x="14" y="307"/>
                    <a:pt x="10" y="306"/>
                    <a:pt x="10" y="301"/>
                  </a:cubicBezTo>
                  <a:cubicBezTo>
                    <a:pt x="10" y="299"/>
                    <a:pt x="12" y="299"/>
                    <a:pt x="14" y="299"/>
                  </a:cubicBezTo>
                  <a:cubicBezTo>
                    <a:pt x="17" y="285"/>
                    <a:pt x="0" y="285"/>
                    <a:pt x="3" y="275"/>
                  </a:cubicBezTo>
                  <a:cubicBezTo>
                    <a:pt x="6" y="275"/>
                    <a:pt x="8" y="276"/>
                    <a:pt x="10" y="276"/>
                  </a:cubicBezTo>
                  <a:cubicBezTo>
                    <a:pt x="11" y="272"/>
                    <a:pt x="12" y="266"/>
                    <a:pt x="10" y="263"/>
                  </a:cubicBezTo>
                  <a:cubicBezTo>
                    <a:pt x="9" y="258"/>
                    <a:pt x="1" y="257"/>
                    <a:pt x="2" y="251"/>
                  </a:cubicBezTo>
                  <a:cubicBezTo>
                    <a:pt x="5" y="250"/>
                    <a:pt x="6" y="250"/>
                    <a:pt x="10" y="251"/>
                  </a:cubicBezTo>
                  <a:cubicBezTo>
                    <a:pt x="10" y="249"/>
                    <a:pt x="11" y="244"/>
                    <a:pt x="10" y="242"/>
                  </a:cubicBezTo>
                  <a:cubicBezTo>
                    <a:pt x="9" y="239"/>
                    <a:pt x="5" y="239"/>
                    <a:pt x="5" y="234"/>
                  </a:cubicBezTo>
                  <a:cubicBezTo>
                    <a:pt x="7" y="232"/>
                    <a:pt x="9" y="231"/>
                    <a:pt x="13" y="232"/>
                  </a:cubicBezTo>
                  <a:cubicBezTo>
                    <a:pt x="14" y="219"/>
                    <a:pt x="15" y="206"/>
                    <a:pt x="19" y="195"/>
                  </a:cubicBezTo>
                  <a:cubicBezTo>
                    <a:pt x="17" y="193"/>
                    <a:pt x="15" y="192"/>
                    <a:pt x="14" y="189"/>
                  </a:cubicBezTo>
                  <a:cubicBezTo>
                    <a:pt x="15" y="187"/>
                    <a:pt x="17" y="185"/>
                    <a:pt x="21" y="186"/>
                  </a:cubicBezTo>
                  <a:cubicBezTo>
                    <a:pt x="24" y="173"/>
                    <a:pt x="27" y="162"/>
                    <a:pt x="28" y="150"/>
                  </a:cubicBezTo>
                  <a:cubicBezTo>
                    <a:pt x="32" y="143"/>
                    <a:pt x="32" y="136"/>
                    <a:pt x="36" y="130"/>
                  </a:cubicBezTo>
                  <a:cubicBezTo>
                    <a:pt x="39" y="126"/>
                    <a:pt x="43" y="123"/>
                    <a:pt x="45" y="119"/>
                  </a:cubicBezTo>
                  <a:cubicBezTo>
                    <a:pt x="52" y="110"/>
                    <a:pt x="54" y="103"/>
                    <a:pt x="63" y="97"/>
                  </a:cubicBezTo>
                  <a:cubicBezTo>
                    <a:pt x="62" y="95"/>
                    <a:pt x="59" y="94"/>
                    <a:pt x="59" y="90"/>
                  </a:cubicBezTo>
                  <a:cubicBezTo>
                    <a:pt x="62" y="88"/>
                    <a:pt x="68" y="88"/>
                    <a:pt x="71" y="90"/>
                  </a:cubicBezTo>
                  <a:cubicBezTo>
                    <a:pt x="77" y="86"/>
                    <a:pt x="83" y="83"/>
                    <a:pt x="90" y="80"/>
                  </a:cubicBezTo>
                  <a:cubicBezTo>
                    <a:pt x="96" y="78"/>
                    <a:pt x="100" y="74"/>
                    <a:pt x="105" y="69"/>
                  </a:cubicBezTo>
                  <a:cubicBezTo>
                    <a:pt x="112" y="63"/>
                    <a:pt x="120" y="58"/>
                    <a:pt x="129" y="52"/>
                  </a:cubicBezTo>
                  <a:cubicBezTo>
                    <a:pt x="136" y="47"/>
                    <a:pt x="143" y="44"/>
                    <a:pt x="151" y="38"/>
                  </a:cubicBezTo>
                  <a:cubicBezTo>
                    <a:pt x="153" y="39"/>
                    <a:pt x="153" y="37"/>
                    <a:pt x="155" y="38"/>
                  </a:cubicBezTo>
                  <a:cubicBezTo>
                    <a:pt x="156" y="37"/>
                    <a:pt x="157" y="37"/>
                    <a:pt x="157" y="35"/>
                  </a:cubicBezTo>
                  <a:cubicBezTo>
                    <a:pt x="165" y="35"/>
                    <a:pt x="172" y="28"/>
                    <a:pt x="182" y="27"/>
                  </a:cubicBezTo>
                  <a:cubicBezTo>
                    <a:pt x="200" y="19"/>
                    <a:pt x="222" y="16"/>
                    <a:pt x="242" y="11"/>
                  </a:cubicBezTo>
                  <a:cubicBezTo>
                    <a:pt x="338" y="0"/>
                    <a:pt x="445" y="8"/>
                    <a:pt x="518" y="46"/>
                  </a:cubicBezTo>
                  <a:cubicBezTo>
                    <a:pt x="541" y="54"/>
                    <a:pt x="557" y="67"/>
                    <a:pt x="574" y="80"/>
                  </a:cubicBezTo>
                  <a:cubicBezTo>
                    <a:pt x="585" y="89"/>
                    <a:pt x="594" y="96"/>
                    <a:pt x="601" y="106"/>
                  </a:cubicBezTo>
                  <a:cubicBezTo>
                    <a:pt x="604" y="110"/>
                    <a:pt x="605" y="115"/>
                    <a:pt x="609" y="119"/>
                  </a:cubicBezTo>
                  <a:cubicBezTo>
                    <a:pt x="615" y="126"/>
                    <a:pt x="623" y="131"/>
                    <a:pt x="629" y="139"/>
                  </a:cubicBezTo>
                  <a:cubicBezTo>
                    <a:pt x="634" y="146"/>
                    <a:pt x="638" y="153"/>
                    <a:pt x="643" y="161"/>
                  </a:cubicBezTo>
                  <a:cubicBezTo>
                    <a:pt x="656" y="184"/>
                    <a:pt x="657" y="213"/>
                    <a:pt x="648" y="238"/>
                  </a:cubicBezTo>
                  <a:cubicBezTo>
                    <a:pt x="646" y="238"/>
                    <a:pt x="648" y="241"/>
                    <a:pt x="645" y="241"/>
                  </a:cubicBezTo>
                  <a:cubicBezTo>
                    <a:pt x="645" y="243"/>
                    <a:pt x="644" y="245"/>
                    <a:pt x="644" y="247"/>
                  </a:cubicBezTo>
                  <a:cubicBezTo>
                    <a:pt x="644" y="249"/>
                    <a:pt x="643" y="248"/>
                    <a:pt x="642" y="248"/>
                  </a:cubicBezTo>
                  <a:cubicBezTo>
                    <a:pt x="644" y="255"/>
                    <a:pt x="639" y="265"/>
                    <a:pt x="638" y="274"/>
                  </a:cubicBezTo>
                  <a:cubicBezTo>
                    <a:pt x="637" y="273"/>
                    <a:pt x="637" y="271"/>
                    <a:pt x="636" y="271"/>
                  </a:cubicBezTo>
                  <a:cubicBezTo>
                    <a:pt x="634" y="273"/>
                    <a:pt x="638" y="273"/>
                    <a:pt x="637" y="275"/>
                  </a:cubicBezTo>
                  <a:cubicBezTo>
                    <a:pt x="631" y="294"/>
                    <a:pt x="623" y="311"/>
                    <a:pt x="614" y="327"/>
                  </a:cubicBezTo>
                  <a:cubicBezTo>
                    <a:pt x="613" y="327"/>
                    <a:pt x="611" y="327"/>
                    <a:pt x="611" y="326"/>
                  </a:cubicBezTo>
                  <a:cubicBezTo>
                    <a:pt x="598" y="339"/>
                    <a:pt x="587" y="359"/>
                    <a:pt x="572" y="371"/>
                  </a:cubicBezTo>
                  <a:cubicBezTo>
                    <a:pt x="556" y="385"/>
                    <a:pt x="539" y="396"/>
                    <a:pt x="521" y="409"/>
                  </a:cubicBezTo>
                  <a:cubicBezTo>
                    <a:pt x="511" y="411"/>
                    <a:pt x="502" y="419"/>
                    <a:pt x="490" y="415"/>
                  </a:cubicBezTo>
                  <a:cubicBezTo>
                    <a:pt x="463" y="424"/>
                    <a:pt x="433" y="423"/>
                    <a:pt x="402" y="423"/>
                  </a:cubicBezTo>
                  <a:cubicBezTo>
                    <a:pt x="388" y="423"/>
                    <a:pt x="374" y="427"/>
                    <a:pt x="360" y="427"/>
                  </a:cubicBezTo>
                  <a:cubicBezTo>
                    <a:pt x="334" y="428"/>
                    <a:pt x="311" y="423"/>
                    <a:pt x="289" y="418"/>
                  </a:cubicBezTo>
                  <a:cubicBezTo>
                    <a:pt x="286" y="422"/>
                    <a:pt x="285" y="427"/>
                    <a:pt x="281" y="429"/>
                  </a:cubicBezTo>
                  <a:cubicBezTo>
                    <a:pt x="275" y="428"/>
                    <a:pt x="279" y="422"/>
                    <a:pt x="281" y="419"/>
                  </a:cubicBezTo>
                  <a:cubicBezTo>
                    <a:pt x="265" y="414"/>
                    <a:pt x="248" y="414"/>
                    <a:pt x="230" y="409"/>
                  </a:cubicBezTo>
                  <a:cubicBezTo>
                    <a:pt x="230" y="412"/>
                    <a:pt x="237" y="413"/>
                    <a:pt x="237" y="418"/>
                  </a:cubicBezTo>
                  <a:cubicBezTo>
                    <a:pt x="232" y="421"/>
                    <a:pt x="228" y="416"/>
                    <a:pt x="224" y="413"/>
                  </a:cubicBezTo>
                  <a:cubicBezTo>
                    <a:pt x="216" y="409"/>
                    <a:pt x="208" y="404"/>
                    <a:pt x="199" y="399"/>
                  </a:cubicBezTo>
                  <a:cubicBezTo>
                    <a:pt x="195" y="397"/>
                    <a:pt x="190" y="395"/>
                    <a:pt x="185" y="393"/>
                  </a:cubicBezTo>
                  <a:close/>
                  <a:moveTo>
                    <a:pt x="481" y="34"/>
                  </a:moveTo>
                  <a:cubicBezTo>
                    <a:pt x="446" y="23"/>
                    <a:pt x="408" y="15"/>
                    <a:pt x="368" y="12"/>
                  </a:cubicBezTo>
                  <a:cubicBezTo>
                    <a:pt x="307" y="8"/>
                    <a:pt x="244" y="10"/>
                    <a:pt x="191" y="27"/>
                  </a:cubicBezTo>
                  <a:cubicBezTo>
                    <a:pt x="164" y="37"/>
                    <a:pt x="137" y="49"/>
                    <a:pt x="117" y="65"/>
                  </a:cubicBezTo>
                  <a:cubicBezTo>
                    <a:pt x="115" y="66"/>
                    <a:pt x="111" y="67"/>
                    <a:pt x="112" y="70"/>
                  </a:cubicBezTo>
                  <a:cubicBezTo>
                    <a:pt x="113" y="70"/>
                    <a:pt x="117" y="70"/>
                    <a:pt x="119" y="71"/>
                  </a:cubicBezTo>
                  <a:cubicBezTo>
                    <a:pt x="125" y="65"/>
                    <a:pt x="135" y="63"/>
                    <a:pt x="143" y="59"/>
                  </a:cubicBezTo>
                  <a:cubicBezTo>
                    <a:pt x="159" y="32"/>
                    <a:pt x="203" y="32"/>
                    <a:pt x="237" y="32"/>
                  </a:cubicBezTo>
                  <a:cubicBezTo>
                    <a:pt x="247" y="32"/>
                    <a:pt x="261" y="29"/>
                    <a:pt x="272" y="29"/>
                  </a:cubicBezTo>
                  <a:cubicBezTo>
                    <a:pt x="272" y="26"/>
                    <a:pt x="267" y="26"/>
                    <a:pt x="269" y="21"/>
                  </a:cubicBezTo>
                  <a:cubicBezTo>
                    <a:pt x="270" y="15"/>
                    <a:pt x="282" y="19"/>
                    <a:pt x="287" y="21"/>
                  </a:cubicBezTo>
                  <a:cubicBezTo>
                    <a:pt x="295" y="23"/>
                    <a:pt x="300" y="26"/>
                    <a:pt x="307" y="28"/>
                  </a:cubicBezTo>
                  <a:cubicBezTo>
                    <a:pt x="313" y="29"/>
                    <a:pt x="327" y="26"/>
                    <a:pt x="334" y="28"/>
                  </a:cubicBezTo>
                  <a:cubicBezTo>
                    <a:pt x="330" y="24"/>
                    <a:pt x="324" y="20"/>
                    <a:pt x="324" y="14"/>
                  </a:cubicBezTo>
                  <a:cubicBezTo>
                    <a:pt x="334" y="7"/>
                    <a:pt x="349" y="19"/>
                    <a:pt x="360" y="23"/>
                  </a:cubicBezTo>
                  <a:cubicBezTo>
                    <a:pt x="366" y="26"/>
                    <a:pt x="371" y="27"/>
                    <a:pt x="375" y="28"/>
                  </a:cubicBezTo>
                  <a:cubicBezTo>
                    <a:pt x="372" y="25"/>
                    <a:pt x="367" y="24"/>
                    <a:pt x="367" y="17"/>
                  </a:cubicBezTo>
                  <a:cubicBezTo>
                    <a:pt x="373" y="13"/>
                    <a:pt x="377" y="17"/>
                    <a:pt x="383" y="20"/>
                  </a:cubicBezTo>
                  <a:cubicBezTo>
                    <a:pt x="392" y="24"/>
                    <a:pt x="407" y="27"/>
                    <a:pt x="413" y="33"/>
                  </a:cubicBezTo>
                  <a:cubicBezTo>
                    <a:pt x="418" y="33"/>
                    <a:pt x="420" y="34"/>
                    <a:pt x="425" y="34"/>
                  </a:cubicBezTo>
                  <a:cubicBezTo>
                    <a:pt x="424" y="32"/>
                    <a:pt x="423" y="29"/>
                    <a:pt x="422" y="27"/>
                  </a:cubicBezTo>
                  <a:cubicBezTo>
                    <a:pt x="424" y="25"/>
                    <a:pt x="426" y="25"/>
                    <a:pt x="428" y="23"/>
                  </a:cubicBezTo>
                  <a:cubicBezTo>
                    <a:pt x="453" y="30"/>
                    <a:pt x="471" y="45"/>
                    <a:pt x="493" y="50"/>
                  </a:cubicBezTo>
                  <a:cubicBezTo>
                    <a:pt x="493" y="47"/>
                    <a:pt x="491" y="47"/>
                    <a:pt x="492" y="44"/>
                  </a:cubicBezTo>
                  <a:cubicBezTo>
                    <a:pt x="492" y="42"/>
                    <a:pt x="495" y="42"/>
                    <a:pt x="496" y="40"/>
                  </a:cubicBezTo>
                  <a:cubicBezTo>
                    <a:pt x="490" y="38"/>
                    <a:pt x="485" y="37"/>
                    <a:pt x="481" y="34"/>
                  </a:cubicBezTo>
                  <a:close/>
                  <a:moveTo>
                    <a:pt x="330" y="18"/>
                  </a:moveTo>
                  <a:cubicBezTo>
                    <a:pt x="333" y="21"/>
                    <a:pt x="335" y="26"/>
                    <a:pt x="340" y="28"/>
                  </a:cubicBezTo>
                  <a:cubicBezTo>
                    <a:pt x="347" y="31"/>
                    <a:pt x="360" y="26"/>
                    <a:pt x="367" y="29"/>
                  </a:cubicBezTo>
                  <a:cubicBezTo>
                    <a:pt x="357" y="24"/>
                    <a:pt x="344" y="16"/>
                    <a:pt x="330" y="18"/>
                  </a:cubicBezTo>
                  <a:close/>
                  <a:moveTo>
                    <a:pt x="374" y="22"/>
                  </a:moveTo>
                  <a:cubicBezTo>
                    <a:pt x="379" y="28"/>
                    <a:pt x="397" y="37"/>
                    <a:pt x="408" y="32"/>
                  </a:cubicBezTo>
                  <a:cubicBezTo>
                    <a:pt x="398" y="29"/>
                    <a:pt x="387" y="20"/>
                    <a:pt x="374" y="22"/>
                  </a:cubicBezTo>
                  <a:close/>
                  <a:moveTo>
                    <a:pt x="274" y="25"/>
                  </a:moveTo>
                  <a:cubicBezTo>
                    <a:pt x="277" y="30"/>
                    <a:pt x="289" y="29"/>
                    <a:pt x="294" y="25"/>
                  </a:cubicBezTo>
                  <a:cubicBezTo>
                    <a:pt x="288" y="25"/>
                    <a:pt x="277" y="22"/>
                    <a:pt x="274" y="25"/>
                  </a:cubicBezTo>
                  <a:close/>
                  <a:moveTo>
                    <a:pt x="428" y="30"/>
                  </a:moveTo>
                  <a:cubicBezTo>
                    <a:pt x="429" y="35"/>
                    <a:pt x="433" y="34"/>
                    <a:pt x="437" y="35"/>
                  </a:cubicBezTo>
                  <a:cubicBezTo>
                    <a:pt x="448" y="38"/>
                    <a:pt x="462" y="46"/>
                    <a:pt x="471" y="44"/>
                  </a:cubicBezTo>
                  <a:cubicBezTo>
                    <a:pt x="458" y="38"/>
                    <a:pt x="443" y="28"/>
                    <a:pt x="428" y="30"/>
                  </a:cubicBezTo>
                  <a:close/>
                  <a:moveTo>
                    <a:pt x="361" y="47"/>
                  </a:moveTo>
                  <a:cubicBezTo>
                    <a:pt x="350" y="42"/>
                    <a:pt x="343" y="27"/>
                    <a:pt x="325" y="33"/>
                  </a:cubicBezTo>
                  <a:cubicBezTo>
                    <a:pt x="335" y="40"/>
                    <a:pt x="349" y="45"/>
                    <a:pt x="361" y="47"/>
                  </a:cubicBezTo>
                  <a:close/>
                  <a:moveTo>
                    <a:pt x="371" y="48"/>
                  </a:moveTo>
                  <a:cubicBezTo>
                    <a:pt x="373" y="47"/>
                    <a:pt x="375" y="45"/>
                    <a:pt x="379" y="46"/>
                  </a:cubicBezTo>
                  <a:cubicBezTo>
                    <a:pt x="379" y="44"/>
                    <a:pt x="378" y="44"/>
                    <a:pt x="380" y="43"/>
                  </a:cubicBezTo>
                  <a:cubicBezTo>
                    <a:pt x="393" y="40"/>
                    <a:pt x="399" y="56"/>
                    <a:pt x="413" y="55"/>
                  </a:cubicBezTo>
                  <a:cubicBezTo>
                    <a:pt x="411" y="52"/>
                    <a:pt x="403" y="51"/>
                    <a:pt x="405" y="48"/>
                  </a:cubicBezTo>
                  <a:cubicBezTo>
                    <a:pt x="404" y="47"/>
                    <a:pt x="402" y="46"/>
                    <a:pt x="400" y="46"/>
                  </a:cubicBezTo>
                  <a:cubicBezTo>
                    <a:pt x="387" y="33"/>
                    <a:pt x="367" y="35"/>
                    <a:pt x="348" y="32"/>
                  </a:cubicBezTo>
                  <a:cubicBezTo>
                    <a:pt x="354" y="39"/>
                    <a:pt x="363" y="44"/>
                    <a:pt x="371" y="48"/>
                  </a:cubicBezTo>
                  <a:close/>
                  <a:moveTo>
                    <a:pt x="274" y="37"/>
                  </a:moveTo>
                  <a:cubicBezTo>
                    <a:pt x="264" y="36"/>
                    <a:pt x="254" y="35"/>
                    <a:pt x="247" y="35"/>
                  </a:cubicBezTo>
                  <a:cubicBezTo>
                    <a:pt x="215" y="40"/>
                    <a:pt x="178" y="45"/>
                    <a:pt x="150" y="60"/>
                  </a:cubicBezTo>
                  <a:cubicBezTo>
                    <a:pt x="159" y="60"/>
                    <a:pt x="168" y="56"/>
                    <a:pt x="177" y="54"/>
                  </a:cubicBezTo>
                  <a:cubicBezTo>
                    <a:pt x="186" y="51"/>
                    <a:pt x="196" y="48"/>
                    <a:pt x="206" y="47"/>
                  </a:cubicBezTo>
                  <a:cubicBezTo>
                    <a:pt x="224" y="45"/>
                    <a:pt x="242" y="44"/>
                    <a:pt x="258" y="42"/>
                  </a:cubicBezTo>
                  <a:cubicBezTo>
                    <a:pt x="269" y="41"/>
                    <a:pt x="279" y="43"/>
                    <a:pt x="289" y="42"/>
                  </a:cubicBezTo>
                  <a:cubicBezTo>
                    <a:pt x="286" y="37"/>
                    <a:pt x="281" y="38"/>
                    <a:pt x="274" y="37"/>
                  </a:cubicBezTo>
                  <a:close/>
                  <a:moveTo>
                    <a:pt x="316" y="35"/>
                  </a:moveTo>
                  <a:cubicBezTo>
                    <a:pt x="318" y="36"/>
                    <a:pt x="323" y="38"/>
                    <a:pt x="324" y="37"/>
                  </a:cubicBezTo>
                  <a:cubicBezTo>
                    <a:pt x="321" y="37"/>
                    <a:pt x="319" y="33"/>
                    <a:pt x="316" y="35"/>
                  </a:cubicBezTo>
                  <a:close/>
                  <a:moveTo>
                    <a:pt x="152" y="54"/>
                  </a:moveTo>
                  <a:cubicBezTo>
                    <a:pt x="172" y="46"/>
                    <a:pt x="197" y="41"/>
                    <a:pt x="219" y="35"/>
                  </a:cubicBezTo>
                  <a:cubicBezTo>
                    <a:pt x="194" y="36"/>
                    <a:pt x="164" y="37"/>
                    <a:pt x="152" y="54"/>
                  </a:cubicBezTo>
                  <a:close/>
                  <a:moveTo>
                    <a:pt x="437" y="43"/>
                  </a:moveTo>
                  <a:cubicBezTo>
                    <a:pt x="432" y="42"/>
                    <a:pt x="432" y="36"/>
                    <a:pt x="425" y="37"/>
                  </a:cubicBezTo>
                  <a:cubicBezTo>
                    <a:pt x="427" y="40"/>
                    <a:pt x="433" y="44"/>
                    <a:pt x="437" y="43"/>
                  </a:cubicBezTo>
                  <a:close/>
                  <a:moveTo>
                    <a:pt x="307" y="42"/>
                  </a:moveTo>
                  <a:cubicBezTo>
                    <a:pt x="304" y="39"/>
                    <a:pt x="297" y="40"/>
                    <a:pt x="293" y="38"/>
                  </a:cubicBezTo>
                  <a:cubicBezTo>
                    <a:pt x="295" y="45"/>
                    <a:pt x="303" y="41"/>
                    <a:pt x="307" y="42"/>
                  </a:cubicBezTo>
                  <a:close/>
                  <a:moveTo>
                    <a:pt x="408" y="45"/>
                  </a:moveTo>
                  <a:cubicBezTo>
                    <a:pt x="404" y="43"/>
                    <a:pt x="402" y="40"/>
                    <a:pt x="398" y="39"/>
                  </a:cubicBezTo>
                  <a:cubicBezTo>
                    <a:pt x="399" y="42"/>
                    <a:pt x="405" y="44"/>
                    <a:pt x="408" y="45"/>
                  </a:cubicBezTo>
                  <a:close/>
                  <a:moveTo>
                    <a:pt x="442" y="43"/>
                  </a:moveTo>
                  <a:cubicBezTo>
                    <a:pt x="451" y="42"/>
                    <a:pt x="459" y="53"/>
                    <a:pt x="463" y="47"/>
                  </a:cubicBezTo>
                  <a:cubicBezTo>
                    <a:pt x="457" y="44"/>
                    <a:pt x="447" y="41"/>
                    <a:pt x="439" y="39"/>
                  </a:cubicBezTo>
                  <a:cubicBezTo>
                    <a:pt x="438" y="42"/>
                    <a:pt x="442" y="41"/>
                    <a:pt x="442" y="43"/>
                  </a:cubicBezTo>
                  <a:close/>
                  <a:moveTo>
                    <a:pt x="412" y="44"/>
                  </a:moveTo>
                  <a:cubicBezTo>
                    <a:pt x="413" y="45"/>
                    <a:pt x="417" y="47"/>
                    <a:pt x="417" y="44"/>
                  </a:cubicBezTo>
                  <a:cubicBezTo>
                    <a:pt x="416" y="44"/>
                    <a:pt x="412" y="42"/>
                    <a:pt x="412" y="44"/>
                  </a:cubicBezTo>
                  <a:close/>
                  <a:moveTo>
                    <a:pt x="512" y="46"/>
                  </a:moveTo>
                  <a:cubicBezTo>
                    <a:pt x="506" y="44"/>
                    <a:pt x="500" y="44"/>
                    <a:pt x="496" y="46"/>
                  </a:cubicBezTo>
                  <a:cubicBezTo>
                    <a:pt x="496" y="49"/>
                    <a:pt x="498" y="49"/>
                    <a:pt x="498" y="52"/>
                  </a:cubicBezTo>
                  <a:cubicBezTo>
                    <a:pt x="528" y="59"/>
                    <a:pt x="543" y="81"/>
                    <a:pt x="569" y="92"/>
                  </a:cubicBezTo>
                  <a:cubicBezTo>
                    <a:pt x="556" y="75"/>
                    <a:pt x="533" y="55"/>
                    <a:pt x="512" y="46"/>
                  </a:cubicBezTo>
                  <a:close/>
                  <a:moveTo>
                    <a:pt x="266" y="48"/>
                  </a:moveTo>
                  <a:cubicBezTo>
                    <a:pt x="260" y="47"/>
                    <a:pt x="257" y="48"/>
                    <a:pt x="252" y="47"/>
                  </a:cubicBezTo>
                  <a:cubicBezTo>
                    <a:pt x="255" y="50"/>
                    <a:pt x="263" y="51"/>
                    <a:pt x="266" y="48"/>
                  </a:cubicBezTo>
                  <a:close/>
                  <a:moveTo>
                    <a:pt x="238" y="49"/>
                  </a:moveTo>
                  <a:cubicBezTo>
                    <a:pt x="237" y="49"/>
                    <a:pt x="236" y="49"/>
                    <a:pt x="236" y="49"/>
                  </a:cubicBezTo>
                  <a:cubicBezTo>
                    <a:pt x="225" y="50"/>
                    <a:pt x="216" y="54"/>
                    <a:pt x="207" y="57"/>
                  </a:cubicBezTo>
                  <a:cubicBezTo>
                    <a:pt x="202" y="58"/>
                    <a:pt x="197" y="59"/>
                    <a:pt x="193" y="62"/>
                  </a:cubicBezTo>
                  <a:cubicBezTo>
                    <a:pt x="209" y="58"/>
                    <a:pt x="220" y="56"/>
                    <a:pt x="239" y="53"/>
                  </a:cubicBezTo>
                  <a:cubicBezTo>
                    <a:pt x="239" y="51"/>
                    <a:pt x="238" y="51"/>
                    <a:pt x="238" y="49"/>
                  </a:cubicBezTo>
                  <a:close/>
                  <a:moveTo>
                    <a:pt x="295" y="51"/>
                  </a:moveTo>
                  <a:cubicBezTo>
                    <a:pt x="301" y="54"/>
                    <a:pt x="308" y="56"/>
                    <a:pt x="313" y="59"/>
                  </a:cubicBezTo>
                  <a:cubicBezTo>
                    <a:pt x="312" y="55"/>
                    <a:pt x="307" y="54"/>
                    <a:pt x="305" y="50"/>
                  </a:cubicBezTo>
                  <a:cubicBezTo>
                    <a:pt x="301" y="51"/>
                    <a:pt x="298" y="50"/>
                    <a:pt x="295" y="51"/>
                  </a:cubicBezTo>
                  <a:close/>
                  <a:moveTo>
                    <a:pt x="316" y="56"/>
                  </a:moveTo>
                  <a:cubicBezTo>
                    <a:pt x="327" y="58"/>
                    <a:pt x="332" y="70"/>
                    <a:pt x="343" y="71"/>
                  </a:cubicBezTo>
                  <a:cubicBezTo>
                    <a:pt x="351" y="73"/>
                    <a:pt x="359" y="68"/>
                    <a:pt x="371" y="69"/>
                  </a:cubicBezTo>
                  <a:cubicBezTo>
                    <a:pt x="370" y="65"/>
                    <a:pt x="373" y="64"/>
                    <a:pt x="376" y="62"/>
                  </a:cubicBezTo>
                  <a:cubicBezTo>
                    <a:pt x="357" y="57"/>
                    <a:pt x="336" y="51"/>
                    <a:pt x="310" y="50"/>
                  </a:cubicBezTo>
                  <a:cubicBezTo>
                    <a:pt x="311" y="53"/>
                    <a:pt x="316" y="52"/>
                    <a:pt x="316" y="56"/>
                  </a:cubicBezTo>
                  <a:close/>
                  <a:moveTo>
                    <a:pt x="454" y="60"/>
                  </a:moveTo>
                  <a:cubicBezTo>
                    <a:pt x="445" y="55"/>
                    <a:pt x="436" y="50"/>
                    <a:pt x="425" y="50"/>
                  </a:cubicBezTo>
                  <a:cubicBezTo>
                    <a:pt x="425" y="50"/>
                    <a:pt x="424" y="51"/>
                    <a:pt x="424" y="51"/>
                  </a:cubicBezTo>
                  <a:cubicBezTo>
                    <a:pt x="437" y="61"/>
                    <a:pt x="453" y="68"/>
                    <a:pt x="473" y="71"/>
                  </a:cubicBezTo>
                  <a:cubicBezTo>
                    <a:pt x="469" y="65"/>
                    <a:pt x="461" y="63"/>
                    <a:pt x="454" y="60"/>
                  </a:cubicBezTo>
                  <a:close/>
                  <a:moveTo>
                    <a:pt x="465" y="52"/>
                  </a:moveTo>
                  <a:cubicBezTo>
                    <a:pt x="473" y="56"/>
                    <a:pt x="484" y="60"/>
                    <a:pt x="493" y="60"/>
                  </a:cubicBezTo>
                  <a:cubicBezTo>
                    <a:pt x="485" y="58"/>
                    <a:pt x="475" y="47"/>
                    <a:pt x="465" y="52"/>
                  </a:cubicBezTo>
                  <a:close/>
                  <a:moveTo>
                    <a:pt x="488" y="54"/>
                  </a:moveTo>
                  <a:cubicBezTo>
                    <a:pt x="488" y="52"/>
                    <a:pt x="486" y="53"/>
                    <a:pt x="487" y="51"/>
                  </a:cubicBezTo>
                  <a:cubicBezTo>
                    <a:pt x="484" y="50"/>
                    <a:pt x="486" y="53"/>
                    <a:pt x="485" y="52"/>
                  </a:cubicBezTo>
                  <a:cubicBezTo>
                    <a:pt x="484" y="51"/>
                    <a:pt x="481" y="49"/>
                    <a:pt x="479" y="51"/>
                  </a:cubicBezTo>
                  <a:cubicBezTo>
                    <a:pt x="482" y="52"/>
                    <a:pt x="485" y="53"/>
                    <a:pt x="488" y="54"/>
                  </a:cubicBezTo>
                  <a:close/>
                  <a:moveTo>
                    <a:pt x="287" y="51"/>
                  </a:moveTo>
                  <a:cubicBezTo>
                    <a:pt x="285" y="53"/>
                    <a:pt x="280" y="53"/>
                    <a:pt x="278" y="56"/>
                  </a:cubicBezTo>
                  <a:cubicBezTo>
                    <a:pt x="285" y="63"/>
                    <a:pt x="297" y="65"/>
                    <a:pt x="305" y="72"/>
                  </a:cubicBezTo>
                  <a:cubicBezTo>
                    <a:pt x="314" y="69"/>
                    <a:pt x="325" y="74"/>
                    <a:pt x="335" y="73"/>
                  </a:cubicBezTo>
                  <a:cubicBezTo>
                    <a:pt x="322" y="63"/>
                    <a:pt x="303" y="59"/>
                    <a:pt x="287" y="51"/>
                  </a:cubicBezTo>
                  <a:close/>
                  <a:moveTo>
                    <a:pt x="361" y="55"/>
                  </a:moveTo>
                  <a:cubicBezTo>
                    <a:pt x="361" y="53"/>
                    <a:pt x="357" y="52"/>
                    <a:pt x="355" y="53"/>
                  </a:cubicBezTo>
                  <a:cubicBezTo>
                    <a:pt x="358" y="53"/>
                    <a:pt x="360" y="54"/>
                    <a:pt x="361" y="55"/>
                  </a:cubicBezTo>
                  <a:close/>
                  <a:moveTo>
                    <a:pt x="497" y="56"/>
                  </a:moveTo>
                  <a:cubicBezTo>
                    <a:pt x="498" y="53"/>
                    <a:pt x="495" y="54"/>
                    <a:pt x="493" y="53"/>
                  </a:cubicBezTo>
                  <a:cubicBezTo>
                    <a:pt x="493" y="56"/>
                    <a:pt x="495" y="56"/>
                    <a:pt x="497" y="56"/>
                  </a:cubicBezTo>
                  <a:close/>
                  <a:moveTo>
                    <a:pt x="251" y="55"/>
                  </a:moveTo>
                  <a:cubicBezTo>
                    <a:pt x="252" y="58"/>
                    <a:pt x="255" y="59"/>
                    <a:pt x="258" y="60"/>
                  </a:cubicBezTo>
                  <a:cubicBezTo>
                    <a:pt x="260" y="59"/>
                    <a:pt x="263" y="58"/>
                    <a:pt x="265" y="56"/>
                  </a:cubicBezTo>
                  <a:cubicBezTo>
                    <a:pt x="262" y="53"/>
                    <a:pt x="256" y="54"/>
                    <a:pt x="251" y="55"/>
                  </a:cubicBezTo>
                  <a:close/>
                  <a:moveTo>
                    <a:pt x="185" y="57"/>
                  </a:moveTo>
                  <a:cubicBezTo>
                    <a:pt x="186" y="56"/>
                    <a:pt x="189" y="55"/>
                    <a:pt x="190" y="54"/>
                  </a:cubicBezTo>
                  <a:cubicBezTo>
                    <a:pt x="187" y="55"/>
                    <a:pt x="185" y="54"/>
                    <a:pt x="185" y="57"/>
                  </a:cubicBezTo>
                  <a:close/>
                  <a:moveTo>
                    <a:pt x="241" y="56"/>
                  </a:moveTo>
                  <a:cubicBezTo>
                    <a:pt x="232" y="58"/>
                    <a:pt x="217" y="60"/>
                    <a:pt x="209" y="63"/>
                  </a:cubicBezTo>
                  <a:cubicBezTo>
                    <a:pt x="221" y="65"/>
                    <a:pt x="232" y="69"/>
                    <a:pt x="244" y="73"/>
                  </a:cubicBezTo>
                  <a:cubicBezTo>
                    <a:pt x="247" y="69"/>
                    <a:pt x="251" y="66"/>
                    <a:pt x="254" y="63"/>
                  </a:cubicBezTo>
                  <a:cubicBezTo>
                    <a:pt x="249" y="61"/>
                    <a:pt x="245" y="55"/>
                    <a:pt x="241" y="56"/>
                  </a:cubicBezTo>
                  <a:close/>
                  <a:moveTo>
                    <a:pt x="172" y="59"/>
                  </a:moveTo>
                  <a:cubicBezTo>
                    <a:pt x="166" y="61"/>
                    <a:pt x="159" y="61"/>
                    <a:pt x="155" y="66"/>
                  </a:cubicBezTo>
                  <a:cubicBezTo>
                    <a:pt x="165" y="63"/>
                    <a:pt x="174" y="59"/>
                    <a:pt x="183" y="56"/>
                  </a:cubicBezTo>
                  <a:cubicBezTo>
                    <a:pt x="180" y="56"/>
                    <a:pt x="176" y="58"/>
                    <a:pt x="172" y="59"/>
                  </a:cubicBezTo>
                  <a:close/>
                  <a:moveTo>
                    <a:pt x="261" y="63"/>
                  </a:moveTo>
                  <a:cubicBezTo>
                    <a:pt x="267" y="66"/>
                    <a:pt x="270" y="70"/>
                    <a:pt x="276" y="73"/>
                  </a:cubicBezTo>
                  <a:cubicBezTo>
                    <a:pt x="279" y="70"/>
                    <a:pt x="284" y="68"/>
                    <a:pt x="288" y="69"/>
                  </a:cubicBezTo>
                  <a:cubicBezTo>
                    <a:pt x="282" y="63"/>
                    <a:pt x="268" y="53"/>
                    <a:pt x="261" y="63"/>
                  </a:cubicBezTo>
                  <a:close/>
                  <a:moveTo>
                    <a:pt x="521" y="88"/>
                  </a:moveTo>
                  <a:cubicBezTo>
                    <a:pt x="506" y="78"/>
                    <a:pt x="490" y="66"/>
                    <a:pt x="472" y="60"/>
                  </a:cubicBezTo>
                  <a:cubicBezTo>
                    <a:pt x="485" y="73"/>
                    <a:pt x="503" y="84"/>
                    <a:pt x="521" y="88"/>
                  </a:cubicBezTo>
                  <a:close/>
                  <a:moveTo>
                    <a:pt x="540" y="78"/>
                  </a:moveTo>
                  <a:cubicBezTo>
                    <a:pt x="531" y="70"/>
                    <a:pt x="521" y="65"/>
                    <a:pt x="509" y="60"/>
                  </a:cubicBezTo>
                  <a:cubicBezTo>
                    <a:pt x="516" y="70"/>
                    <a:pt x="528" y="74"/>
                    <a:pt x="540" y="78"/>
                  </a:cubicBezTo>
                  <a:close/>
                  <a:moveTo>
                    <a:pt x="142" y="64"/>
                  </a:moveTo>
                  <a:cubicBezTo>
                    <a:pt x="145" y="65"/>
                    <a:pt x="145" y="62"/>
                    <a:pt x="148" y="63"/>
                  </a:cubicBezTo>
                  <a:cubicBezTo>
                    <a:pt x="148" y="60"/>
                    <a:pt x="142" y="62"/>
                    <a:pt x="142" y="64"/>
                  </a:cubicBezTo>
                  <a:close/>
                  <a:moveTo>
                    <a:pt x="428" y="67"/>
                  </a:moveTo>
                  <a:cubicBezTo>
                    <a:pt x="428" y="64"/>
                    <a:pt x="420" y="61"/>
                    <a:pt x="417" y="62"/>
                  </a:cubicBezTo>
                  <a:cubicBezTo>
                    <a:pt x="420" y="63"/>
                    <a:pt x="424" y="65"/>
                    <a:pt x="428" y="67"/>
                  </a:cubicBezTo>
                  <a:close/>
                  <a:moveTo>
                    <a:pt x="211" y="79"/>
                  </a:moveTo>
                  <a:cubicBezTo>
                    <a:pt x="213" y="79"/>
                    <a:pt x="213" y="82"/>
                    <a:pt x="214" y="79"/>
                  </a:cubicBezTo>
                  <a:cubicBezTo>
                    <a:pt x="209" y="76"/>
                    <a:pt x="198" y="71"/>
                    <a:pt x="203" y="63"/>
                  </a:cubicBezTo>
                  <a:cubicBezTo>
                    <a:pt x="198" y="65"/>
                    <a:pt x="193" y="66"/>
                    <a:pt x="188" y="67"/>
                  </a:cubicBezTo>
                  <a:cubicBezTo>
                    <a:pt x="194" y="72"/>
                    <a:pt x="205" y="76"/>
                    <a:pt x="211" y="79"/>
                  </a:cubicBezTo>
                  <a:close/>
                  <a:moveTo>
                    <a:pt x="150" y="67"/>
                  </a:moveTo>
                  <a:cubicBezTo>
                    <a:pt x="152" y="67"/>
                    <a:pt x="155" y="68"/>
                    <a:pt x="154" y="65"/>
                  </a:cubicBezTo>
                  <a:cubicBezTo>
                    <a:pt x="153" y="64"/>
                    <a:pt x="151" y="66"/>
                    <a:pt x="150" y="67"/>
                  </a:cubicBezTo>
                  <a:close/>
                  <a:moveTo>
                    <a:pt x="160" y="70"/>
                  </a:moveTo>
                  <a:cubicBezTo>
                    <a:pt x="164" y="72"/>
                    <a:pt x="166" y="69"/>
                    <a:pt x="170" y="69"/>
                  </a:cubicBezTo>
                  <a:cubicBezTo>
                    <a:pt x="170" y="67"/>
                    <a:pt x="170" y="67"/>
                    <a:pt x="171" y="66"/>
                  </a:cubicBezTo>
                  <a:cubicBezTo>
                    <a:pt x="167" y="65"/>
                    <a:pt x="162" y="67"/>
                    <a:pt x="160" y="70"/>
                  </a:cubicBezTo>
                  <a:close/>
                  <a:moveTo>
                    <a:pt x="526" y="88"/>
                  </a:moveTo>
                  <a:cubicBezTo>
                    <a:pt x="516" y="79"/>
                    <a:pt x="508" y="65"/>
                    <a:pt x="492" y="66"/>
                  </a:cubicBezTo>
                  <a:cubicBezTo>
                    <a:pt x="503" y="72"/>
                    <a:pt x="515" y="82"/>
                    <a:pt x="526" y="88"/>
                  </a:cubicBezTo>
                  <a:close/>
                  <a:moveTo>
                    <a:pt x="248" y="74"/>
                  </a:moveTo>
                  <a:cubicBezTo>
                    <a:pt x="254" y="78"/>
                    <a:pt x="258" y="71"/>
                    <a:pt x="260" y="67"/>
                  </a:cubicBezTo>
                  <a:cubicBezTo>
                    <a:pt x="255" y="64"/>
                    <a:pt x="250" y="71"/>
                    <a:pt x="248" y="74"/>
                  </a:cubicBezTo>
                  <a:close/>
                  <a:moveTo>
                    <a:pt x="209" y="69"/>
                  </a:moveTo>
                  <a:cubicBezTo>
                    <a:pt x="214" y="77"/>
                    <a:pt x="225" y="80"/>
                    <a:pt x="232" y="86"/>
                  </a:cubicBezTo>
                  <a:cubicBezTo>
                    <a:pt x="235" y="83"/>
                    <a:pt x="238" y="79"/>
                    <a:pt x="241" y="76"/>
                  </a:cubicBezTo>
                  <a:cubicBezTo>
                    <a:pt x="233" y="71"/>
                    <a:pt x="221" y="69"/>
                    <a:pt x="209" y="69"/>
                  </a:cubicBezTo>
                  <a:close/>
                  <a:moveTo>
                    <a:pt x="596" y="107"/>
                  </a:moveTo>
                  <a:cubicBezTo>
                    <a:pt x="584" y="92"/>
                    <a:pt x="570" y="80"/>
                    <a:pt x="553" y="69"/>
                  </a:cubicBezTo>
                  <a:cubicBezTo>
                    <a:pt x="566" y="83"/>
                    <a:pt x="578" y="101"/>
                    <a:pt x="596" y="107"/>
                  </a:cubicBezTo>
                  <a:close/>
                  <a:moveTo>
                    <a:pt x="194" y="79"/>
                  </a:moveTo>
                  <a:cubicBezTo>
                    <a:pt x="195" y="78"/>
                    <a:pt x="195" y="76"/>
                    <a:pt x="197" y="77"/>
                  </a:cubicBezTo>
                  <a:cubicBezTo>
                    <a:pt x="194" y="73"/>
                    <a:pt x="187" y="72"/>
                    <a:pt x="180" y="70"/>
                  </a:cubicBezTo>
                  <a:cubicBezTo>
                    <a:pt x="185" y="73"/>
                    <a:pt x="189" y="77"/>
                    <a:pt x="194" y="79"/>
                  </a:cubicBezTo>
                  <a:close/>
                  <a:moveTo>
                    <a:pt x="171" y="74"/>
                  </a:moveTo>
                  <a:cubicBezTo>
                    <a:pt x="175" y="75"/>
                    <a:pt x="178" y="77"/>
                    <a:pt x="183" y="78"/>
                  </a:cubicBezTo>
                  <a:cubicBezTo>
                    <a:pt x="179" y="76"/>
                    <a:pt x="174" y="67"/>
                    <a:pt x="171" y="74"/>
                  </a:cubicBezTo>
                  <a:close/>
                  <a:moveTo>
                    <a:pt x="259" y="79"/>
                  </a:moveTo>
                  <a:cubicBezTo>
                    <a:pt x="270" y="87"/>
                    <a:pt x="281" y="76"/>
                    <a:pt x="265" y="71"/>
                  </a:cubicBezTo>
                  <a:cubicBezTo>
                    <a:pt x="264" y="74"/>
                    <a:pt x="260" y="75"/>
                    <a:pt x="259" y="79"/>
                  </a:cubicBezTo>
                  <a:close/>
                  <a:moveTo>
                    <a:pt x="493" y="86"/>
                  </a:moveTo>
                  <a:cubicBezTo>
                    <a:pt x="486" y="77"/>
                    <a:pt x="469" y="75"/>
                    <a:pt x="457" y="72"/>
                  </a:cubicBezTo>
                  <a:cubicBezTo>
                    <a:pt x="467" y="79"/>
                    <a:pt x="480" y="85"/>
                    <a:pt x="493" y="86"/>
                  </a:cubicBezTo>
                  <a:close/>
                  <a:moveTo>
                    <a:pt x="146" y="75"/>
                  </a:moveTo>
                  <a:cubicBezTo>
                    <a:pt x="148" y="79"/>
                    <a:pt x="156" y="76"/>
                    <a:pt x="158" y="73"/>
                  </a:cubicBezTo>
                  <a:cubicBezTo>
                    <a:pt x="154" y="72"/>
                    <a:pt x="147" y="71"/>
                    <a:pt x="146" y="75"/>
                  </a:cubicBezTo>
                  <a:close/>
                  <a:moveTo>
                    <a:pt x="350" y="74"/>
                  </a:moveTo>
                  <a:cubicBezTo>
                    <a:pt x="357" y="83"/>
                    <a:pt x="370" y="84"/>
                    <a:pt x="383" y="83"/>
                  </a:cubicBezTo>
                  <a:cubicBezTo>
                    <a:pt x="379" y="80"/>
                    <a:pt x="374" y="78"/>
                    <a:pt x="373" y="73"/>
                  </a:cubicBezTo>
                  <a:cubicBezTo>
                    <a:pt x="367" y="72"/>
                    <a:pt x="358" y="75"/>
                    <a:pt x="350" y="74"/>
                  </a:cubicBezTo>
                  <a:close/>
                  <a:moveTo>
                    <a:pt x="132" y="76"/>
                  </a:moveTo>
                  <a:cubicBezTo>
                    <a:pt x="134" y="75"/>
                    <a:pt x="135" y="74"/>
                    <a:pt x="137" y="74"/>
                  </a:cubicBezTo>
                  <a:cubicBezTo>
                    <a:pt x="136" y="71"/>
                    <a:pt x="132" y="74"/>
                    <a:pt x="132" y="76"/>
                  </a:cubicBezTo>
                  <a:close/>
                  <a:moveTo>
                    <a:pt x="280" y="76"/>
                  </a:moveTo>
                  <a:cubicBezTo>
                    <a:pt x="281" y="76"/>
                    <a:pt x="282" y="77"/>
                    <a:pt x="283" y="77"/>
                  </a:cubicBezTo>
                  <a:cubicBezTo>
                    <a:pt x="284" y="75"/>
                    <a:pt x="286" y="75"/>
                    <a:pt x="289" y="76"/>
                  </a:cubicBezTo>
                  <a:cubicBezTo>
                    <a:pt x="289" y="74"/>
                    <a:pt x="291" y="74"/>
                    <a:pt x="292" y="73"/>
                  </a:cubicBezTo>
                  <a:cubicBezTo>
                    <a:pt x="287" y="73"/>
                    <a:pt x="283" y="72"/>
                    <a:pt x="280" y="76"/>
                  </a:cubicBezTo>
                  <a:close/>
                  <a:moveTo>
                    <a:pt x="583" y="124"/>
                  </a:moveTo>
                  <a:cubicBezTo>
                    <a:pt x="580" y="120"/>
                    <a:pt x="576" y="117"/>
                    <a:pt x="574" y="113"/>
                  </a:cubicBezTo>
                  <a:cubicBezTo>
                    <a:pt x="566" y="113"/>
                    <a:pt x="560" y="107"/>
                    <a:pt x="558" y="99"/>
                  </a:cubicBezTo>
                  <a:cubicBezTo>
                    <a:pt x="552" y="100"/>
                    <a:pt x="546" y="95"/>
                    <a:pt x="545" y="90"/>
                  </a:cubicBezTo>
                  <a:cubicBezTo>
                    <a:pt x="533" y="89"/>
                    <a:pt x="528" y="77"/>
                    <a:pt x="516" y="73"/>
                  </a:cubicBezTo>
                  <a:cubicBezTo>
                    <a:pt x="533" y="95"/>
                    <a:pt x="560" y="108"/>
                    <a:pt x="583" y="124"/>
                  </a:cubicBezTo>
                  <a:close/>
                  <a:moveTo>
                    <a:pt x="155" y="82"/>
                  </a:moveTo>
                  <a:cubicBezTo>
                    <a:pt x="162" y="85"/>
                    <a:pt x="167" y="91"/>
                    <a:pt x="175" y="94"/>
                  </a:cubicBezTo>
                  <a:cubicBezTo>
                    <a:pt x="178" y="90"/>
                    <a:pt x="180" y="85"/>
                    <a:pt x="183" y="82"/>
                  </a:cubicBezTo>
                  <a:cubicBezTo>
                    <a:pt x="174" y="78"/>
                    <a:pt x="161" y="70"/>
                    <a:pt x="155" y="82"/>
                  </a:cubicBezTo>
                  <a:close/>
                  <a:moveTo>
                    <a:pt x="337" y="76"/>
                  </a:moveTo>
                  <a:cubicBezTo>
                    <a:pt x="339" y="78"/>
                    <a:pt x="343" y="79"/>
                    <a:pt x="343" y="83"/>
                  </a:cubicBezTo>
                  <a:cubicBezTo>
                    <a:pt x="345" y="81"/>
                    <a:pt x="347" y="81"/>
                    <a:pt x="349" y="79"/>
                  </a:cubicBezTo>
                  <a:cubicBezTo>
                    <a:pt x="346" y="80"/>
                    <a:pt x="348" y="78"/>
                    <a:pt x="347" y="77"/>
                  </a:cubicBezTo>
                  <a:cubicBezTo>
                    <a:pt x="342" y="77"/>
                    <a:pt x="340" y="74"/>
                    <a:pt x="337" y="76"/>
                  </a:cubicBezTo>
                  <a:close/>
                  <a:moveTo>
                    <a:pt x="237" y="90"/>
                  </a:moveTo>
                  <a:cubicBezTo>
                    <a:pt x="244" y="91"/>
                    <a:pt x="247" y="83"/>
                    <a:pt x="250" y="78"/>
                  </a:cubicBezTo>
                  <a:cubicBezTo>
                    <a:pt x="243" y="73"/>
                    <a:pt x="237" y="84"/>
                    <a:pt x="237" y="90"/>
                  </a:cubicBezTo>
                  <a:close/>
                  <a:moveTo>
                    <a:pt x="286" y="79"/>
                  </a:moveTo>
                  <a:cubicBezTo>
                    <a:pt x="289" y="84"/>
                    <a:pt x="301" y="79"/>
                    <a:pt x="306" y="77"/>
                  </a:cubicBezTo>
                  <a:cubicBezTo>
                    <a:pt x="301" y="76"/>
                    <a:pt x="291" y="77"/>
                    <a:pt x="286" y="79"/>
                  </a:cubicBezTo>
                  <a:close/>
                  <a:moveTo>
                    <a:pt x="391" y="84"/>
                  </a:moveTo>
                  <a:cubicBezTo>
                    <a:pt x="399" y="87"/>
                    <a:pt x="410" y="85"/>
                    <a:pt x="417" y="86"/>
                  </a:cubicBezTo>
                  <a:cubicBezTo>
                    <a:pt x="407" y="82"/>
                    <a:pt x="396" y="76"/>
                    <a:pt x="382" y="77"/>
                  </a:cubicBezTo>
                  <a:cubicBezTo>
                    <a:pt x="385" y="78"/>
                    <a:pt x="387" y="82"/>
                    <a:pt x="391" y="84"/>
                  </a:cubicBezTo>
                  <a:close/>
                  <a:moveTo>
                    <a:pt x="137" y="79"/>
                  </a:moveTo>
                  <a:cubicBezTo>
                    <a:pt x="139" y="79"/>
                    <a:pt x="141" y="82"/>
                    <a:pt x="145" y="80"/>
                  </a:cubicBezTo>
                  <a:cubicBezTo>
                    <a:pt x="144" y="76"/>
                    <a:pt x="139" y="76"/>
                    <a:pt x="137" y="79"/>
                  </a:cubicBezTo>
                  <a:close/>
                  <a:moveTo>
                    <a:pt x="321" y="80"/>
                  </a:moveTo>
                  <a:cubicBezTo>
                    <a:pt x="325" y="83"/>
                    <a:pt x="330" y="84"/>
                    <a:pt x="338" y="83"/>
                  </a:cubicBezTo>
                  <a:cubicBezTo>
                    <a:pt x="335" y="77"/>
                    <a:pt x="327" y="76"/>
                    <a:pt x="321" y="80"/>
                  </a:cubicBezTo>
                  <a:close/>
                  <a:moveTo>
                    <a:pt x="202" y="78"/>
                  </a:moveTo>
                  <a:cubicBezTo>
                    <a:pt x="201" y="80"/>
                    <a:pt x="200" y="82"/>
                    <a:pt x="199" y="83"/>
                  </a:cubicBezTo>
                  <a:cubicBezTo>
                    <a:pt x="207" y="86"/>
                    <a:pt x="224" y="104"/>
                    <a:pt x="230" y="91"/>
                  </a:cubicBezTo>
                  <a:cubicBezTo>
                    <a:pt x="221" y="86"/>
                    <a:pt x="211" y="81"/>
                    <a:pt x="202" y="78"/>
                  </a:cubicBezTo>
                  <a:close/>
                  <a:moveTo>
                    <a:pt x="97" y="84"/>
                  </a:moveTo>
                  <a:cubicBezTo>
                    <a:pt x="103" y="86"/>
                    <a:pt x="104" y="81"/>
                    <a:pt x="107" y="79"/>
                  </a:cubicBezTo>
                  <a:cubicBezTo>
                    <a:pt x="103" y="79"/>
                    <a:pt x="100" y="81"/>
                    <a:pt x="97" y="84"/>
                  </a:cubicBezTo>
                  <a:close/>
                  <a:moveTo>
                    <a:pt x="122" y="80"/>
                  </a:moveTo>
                  <a:cubicBezTo>
                    <a:pt x="124" y="81"/>
                    <a:pt x="126" y="79"/>
                    <a:pt x="124" y="79"/>
                  </a:cubicBezTo>
                  <a:cubicBezTo>
                    <a:pt x="124" y="80"/>
                    <a:pt x="122" y="78"/>
                    <a:pt x="122" y="80"/>
                  </a:cubicBezTo>
                  <a:close/>
                  <a:moveTo>
                    <a:pt x="256" y="80"/>
                  </a:moveTo>
                  <a:cubicBezTo>
                    <a:pt x="253" y="85"/>
                    <a:pt x="249" y="88"/>
                    <a:pt x="247" y="93"/>
                  </a:cubicBezTo>
                  <a:cubicBezTo>
                    <a:pt x="255" y="92"/>
                    <a:pt x="260" y="88"/>
                    <a:pt x="264" y="83"/>
                  </a:cubicBezTo>
                  <a:cubicBezTo>
                    <a:pt x="261" y="83"/>
                    <a:pt x="259" y="81"/>
                    <a:pt x="256" y="80"/>
                  </a:cubicBezTo>
                  <a:close/>
                  <a:moveTo>
                    <a:pt x="277" y="84"/>
                  </a:moveTo>
                  <a:cubicBezTo>
                    <a:pt x="281" y="84"/>
                    <a:pt x="283" y="85"/>
                    <a:pt x="285" y="83"/>
                  </a:cubicBezTo>
                  <a:cubicBezTo>
                    <a:pt x="283" y="81"/>
                    <a:pt x="278" y="80"/>
                    <a:pt x="277" y="84"/>
                  </a:cubicBezTo>
                  <a:close/>
                  <a:moveTo>
                    <a:pt x="295" y="86"/>
                  </a:moveTo>
                  <a:cubicBezTo>
                    <a:pt x="301" y="85"/>
                    <a:pt x="311" y="87"/>
                    <a:pt x="315" y="83"/>
                  </a:cubicBezTo>
                  <a:cubicBezTo>
                    <a:pt x="310" y="79"/>
                    <a:pt x="300" y="83"/>
                    <a:pt x="295" y="86"/>
                  </a:cubicBezTo>
                  <a:close/>
                  <a:moveTo>
                    <a:pt x="127" y="83"/>
                  </a:moveTo>
                  <a:cubicBezTo>
                    <a:pt x="129" y="84"/>
                    <a:pt x="130" y="86"/>
                    <a:pt x="134" y="86"/>
                  </a:cubicBezTo>
                  <a:cubicBezTo>
                    <a:pt x="134" y="85"/>
                    <a:pt x="137" y="85"/>
                    <a:pt x="138" y="83"/>
                  </a:cubicBezTo>
                  <a:cubicBezTo>
                    <a:pt x="137" y="82"/>
                    <a:pt x="135" y="81"/>
                    <a:pt x="133" y="82"/>
                  </a:cubicBezTo>
                  <a:cubicBezTo>
                    <a:pt x="133" y="84"/>
                    <a:pt x="131" y="84"/>
                    <a:pt x="129" y="84"/>
                  </a:cubicBezTo>
                  <a:cubicBezTo>
                    <a:pt x="128" y="83"/>
                    <a:pt x="131" y="82"/>
                    <a:pt x="128" y="82"/>
                  </a:cubicBezTo>
                  <a:cubicBezTo>
                    <a:pt x="128" y="82"/>
                    <a:pt x="127" y="82"/>
                    <a:pt x="127" y="83"/>
                  </a:cubicBezTo>
                  <a:close/>
                  <a:moveTo>
                    <a:pt x="457" y="85"/>
                  </a:moveTo>
                  <a:cubicBezTo>
                    <a:pt x="454" y="86"/>
                    <a:pt x="453" y="81"/>
                    <a:pt x="451" y="83"/>
                  </a:cubicBezTo>
                  <a:cubicBezTo>
                    <a:pt x="453" y="83"/>
                    <a:pt x="456" y="88"/>
                    <a:pt x="457" y="85"/>
                  </a:cubicBezTo>
                  <a:close/>
                  <a:moveTo>
                    <a:pt x="591" y="130"/>
                  </a:moveTo>
                  <a:cubicBezTo>
                    <a:pt x="592" y="131"/>
                    <a:pt x="594" y="131"/>
                    <a:pt x="595" y="133"/>
                  </a:cubicBezTo>
                  <a:cubicBezTo>
                    <a:pt x="595" y="134"/>
                    <a:pt x="595" y="135"/>
                    <a:pt x="595" y="136"/>
                  </a:cubicBezTo>
                  <a:cubicBezTo>
                    <a:pt x="600" y="141"/>
                    <a:pt x="603" y="148"/>
                    <a:pt x="609" y="150"/>
                  </a:cubicBezTo>
                  <a:cubicBezTo>
                    <a:pt x="599" y="121"/>
                    <a:pt x="572" y="102"/>
                    <a:pt x="548" y="85"/>
                  </a:cubicBezTo>
                  <a:cubicBezTo>
                    <a:pt x="544" y="85"/>
                    <a:pt x="541" y="82"/>
                    <a:pt x="539" y="83"/>
                  </a:cubicBezTo>
                  <a:cubicBezTo>
                    <a:pt x="558" y="96"/>
                    <a:pt x="578" y="110"/>
                    <a:pt x="591" y="130"/>
                  </a:cubicBezTo>
                  <a:close/>
                  <a:moveTo>
                    <a:pt x="423" y="83"/>
                  </a:moveTo>
                  <a:cubicBezTo>
                    <a:pt x="423" y="85"/>
                    <a:pt x="425" y="85"/>
                    <a:pt x="424" y="86"/>
                  </a:cubicBezTo>
                  <a:cubicBezTo>
                    <a:pt x="427" y="85"/>
                    <a:pt x="430" y="92"/>
                    <a:pt x="433" y="88"/>
                  </a:cubicBezTo>
                  <a:cubicBezTo>
                    <a:pt x="431" y="87"/>
                    <a:pt x="427" y="86"/>
                    <a:pt x="425" y="83"/>
                  </a:cubicBezTo>
                  <a:cubicBezTo>
                    <a:pt x="425" y="83"/>
                    <a:pt x="424" y="84"/>
                    <a:pt x="423" y="83"/>
                  </a:cubicBezTo>
                  <a:close/>
                  <a:moveTo>
                    <a:pt x="185" y="95"/>
                  </a:moveTo>
                  <a:cubicBezTo>
                    <a:pt x="187" y="93"/>
                    <a:pt x="188" y="87"/>
                    <a:pt x="191" y="87"/>
                  </a:cubicBezTo>
                  <a:cubicBezTo>
                    <a:pt x="191" y="85"/>
                    <a:pt x="189" y="84"/>
                    <a:pt x="186" y="83"/>
                  </a:cubicBezTo>
                  <a:cubicBezTo>
                    <a:pt x="187" y="88"/>
                    <a:pt x="183" y="92"/>
                    <a:pt x="185" y="95"/>
                  </a:cubicBezTo>
                  <a:close/>
                  <a:moveTo>
                    <a:pt x="156" y="87"/>
                  </a:moveTo>
                  <a:cubicBezTo>
                    <a:pt x="154" y="86"/>
                    <a:pt x="153" y="83"/>
                    <a:pt x="151" y="85"/>
                  </a:cubicBezTo>
                  <a:cubicBezTo>
                    <a:pt x="152" y="86"/>
                    <a:pt x="155" y="88"/>
                    <a:pt x="156" y="87"/>
                  </a:cubicBezTo>
                  <a:close/>
                  <a:moveTo>
                    <a:pt x="115" y="91"/>
                  </a:moveTo>
                  <a:cubicBezTo>
                    <a:pt x="118" y="91"/>
                    <a:pt x="119" y="93"/>
                    <a:pt x="123" y="93"/>
                  </a:cubicBezTo>
                  <a:cubicBezTo>
                    <a:pt x="125" y="91"/>
                    <a:pt x="128" y="90"/>
                    <a:pt x="130" y="88"/>
                  </a:cubicBezTo>
                  <a:cubicBezTo>
                    <a:pt x="125" y="87"/>
                    <a:pt x="118" y="84"/>
                    <a:pt x="115" y="91"/>
                  </a:cubicBezTo>
                  <a:close/>
                  <a:moveTo>
                    <a:pt x="334" y="86"/>
                  </a:moveTo>
                  <a:cubicBezTo>
                    <a:pt x="337" y="90"/>
                    <a:pt x="343" y="87"/>
                    <a:pt x="347" y="88"/>
                  </a:cubicBezTo>
                  <a:cubicBezTo>
                    <a:pt x="346" y="84"/>
                    <a:pt x="339" y="88"/>
                    <a:pt x="334" y="86"/>
                  </a:cubicBezTo>
                  <a:close/>
                  <a:moveTo>
                    <a:pt x="79" y="94"/>
                  </a:moveTo>
                  <a:cubicBezTo>
                    <a:pt x="82" y="92"/>
                    <a:pt x="86" y="90"/>
                    <a:pt x="88" y="86"/>
                  </a:cubicBezTo>
                  <a:cubicBezTo>
                    <a:pt x="84" y="87"/>
                    <a:pt x="77" y="91"/>
                    <a:pt x="79" y="94"/>
                  </a:cubicBezTo>
                  <a:close/>
                  <a:moveTo>
                    <a:pt x="147" y="87"/>
                  </a:moveTo>
                  <a:cubicBezTo>
                    <a:pt x="144" y="88"/>
                    <a:pt x="142" y="90"/>
                    <a:pt x="140" y="92"/>
                  </a:cubicBezTo>
                  <a:cubicBezTo>
                    <a:pt x="150" y="97"/>
                    <a:pt x="159" y="103"/>
                    <a:pt x="168" y="108"/>
                  </a:cubicBezTo>
                  <a:cubicBezTo>
                    <a:pt x="169" y="105"/>
                    <a:pt x="172" y="103"/>
                    <a:pt x="173" y="99"/>
                  </a:cubicBezTo>
                  <a:cubicBezTo>
                    <a:pt x="164" y="95"/>
                    <a:pt x="156" y="91"/>
                    <a:pt x="147" y="87"/>
                  </a:cubicBezTo>
                  <a:close/>
                  <a:moveTo>
                    <a:pt x="313" y="88"/>
                  </a:moveTo>
                  <a:cubicBezTo>
                    <a:pt x="310" y="89"/>
                    <a:pt x="304" y="88"/>
                    <a:pt x="302" y="90"/>
                  </a:cubicBezTo>
                  <a:cubicBezTo>
                    <a:pt x="308" y="92"/>
                    <a:pt x="315" y="90"/>
                    <a:pt x="323" y="90"/>
                  </a:cubicBezTo>
                  <a:cubicBezTo>
                    <a:pt x="322" y="86"/>
                    <a:pt x="316" y="88"/>
                    <a:pt x="313" y="88"/>
                  </a:cubicBezTo>
                  <a:close/>
                  <a:moveTo>
                    <a:pt x="191" y="104"/>
                  </a:moveTo>
                  <a:cubicBezTo>
                    <a:pt x="198" y="102"/>
                    <a:pt x="205" y="99"/>
                    <a:pt x="214" y="99"/>
                  </a:cubicBezTo>
                  <a:cubicBezTo>
                    <a:pt x="209" y="94"/>
                    <a:pt x="204" y="90"/>
                    <a:pt x="197" y="88"/>
                  </a:cubicBezTo>
                  <a:cubicBezTo>
                    <a:pt x="195" y="94"/>
                    <a:pt x="194" y="99"/>
                    <a:pt x="191" y="104"/>
                  </a:cubicBezTo>
                  <a:close/>
                  <a:moveTo>
                    <a:pt x="504" y="102"/>
                  </a:moveTo>
                  <a:cubicBezTo>
                    <a:pt x="514" y="107"/>
                    <a:pt x="521" y="114"/>
                    <a:pt x="530" y="119"/>
                  </a:cubicBezTo>
                  <a:cubicBezTo>
                    <a:pt x="523" y="102"/>
                    <a:pt x="505" y="94"/>
                    <a:pt x="485" y="89"/>
                  </a:cubicBezTo>
                  <a:cubicBezTo>
                    <a:pt x="490" y="95"/>
                    <a:pt x="499" y="97"/>
                    <a:pt x="504" y="102"/>
                  </a:cubicBezTo>
                  <a:close/>
                  <a:moveTo>
                    <a:pt x="378" y="91"/>
                  </a:moveTo>
                  <a:cubicBezTo>
                    <a:pt x="387" y="94"/>
                    <a:pt x="395" y="98"/>
                    <a:pt x="403" y="102"/>
                  </a:cubicBezTo>
                  <a:cubicBezTo>
                    <a:pt x="397" y="96"/>
                    <a:pt x="391" y="87"/>
                    <a:pt x="378" y="91"/>
                  </a:cubicBezTo>
                  <a:close/>
                  <a:moveTo>
                    <a:pt x="516" y="96"/>
                  </a:moveTo>
                  <a:cubicBezTo>
                    <a:pt x="518" y="96"/>
                    <a:pt x="519" y="97"/>
                    <a:pt x="520" y="96"/>
                  </a:cubicBezTo>
                  <a:cubicBezTo>
                    <a:pt x="517" y="94"/>
                    <a:pt x="513" y="92"/>
                    <a:pt x="509" y="90"/>
                  </a:cubicBezTo>
                  <a:cubicBezTo>
                    <a:pt x="510" y="93"/>
                    <a:pt x="516" y="92"/>
                    <a:pt x="516" y="96"/>
                  </a:cubicBezTo>
                  <a:close/>
                  <a:moveTo>
                    <a:pt x="342" y="92"/>
                  </a:moveTo>
                  <a:cubicBezTo>
                    <a:pt x="344" y="93"/>
                    <a:pt x="346" y="94"/>
                    <a:pt x="349" y="94"/>
                  </a:cubicBezTo>
                  <a:cubicBezTo>
                    <a:pt x="349" y="92"/>
                    <a:pt x="351" y="92"/>
                    <a:pt x="351" y="91"/>
                  </a:cubicBezTo>
                  <a:cubicBezTo>
                    <a:pt x="347" y="91"/>
                    <a:pt x="344" y="91"/>
                    <a:pt x="342" y="92"/>
                  </a:cubicBezTo>
                  <a:close/>
                  <a:moveTo>
                    <a:pt x="379" y="94"/>
                  </a:moveTo>
                  <a:cubicBezTo>
                    <a:pt x="379" y="92"/>
                    <a:pt x="376" y="93"/>
                    <a:pt x="375" y="91"/>
                  </a:cubicBezTo>
                  <a:cubicBezTo>
                    <a:pt x="375" y="94"/>
                    <a:pt x="377" y="94"/>
                    <a:pt x="379" y="94"/>
                  </a:cubicBezTo>
                  <a:close/>
                  <a:moveTo>
                    <a:pt x="436" y="110"/>
                  </a:moveTo>
                  <a:cubicBezTo>
                    <a:pt x="437" y="109"/>
                    <a:pt x="438" y="108"/>
                    <a:pt x="440" y="108"/>
                  </a:cubicBezTo>
                  <a:cubicBezTo>
                    <a:pt x="440" y="111"/>
                    <a:pt x="442" y="112"/>
                    <a:pt x="444" y="113"/>
                  </a:cubicBezTo>
                  <a:cubicBezTo>
                    <a:pt x="450" y="113"/>
                    <a:pt x="457" y="118"/>
                    <a:pt x="464" y="120"/>
                  </a:cubicBezTo>
                  <a:cubicBezTo>
                    <a:pt x="458" y="111"/>
                    <a:pt x="450" y="108"/>
                    <a:pt x="442" y="102"/>
                  </a:cubicBezTo>
                  <a:cubicBezTo>
                    <a:pt x="439" y="100"/>
                    <a:pt x="437" y="97"/>
                    <a:pt x="434" y="96"/>
                  </a:cubicBezTo>
                  <a:cubicBezTo>
                    <a:pt x="425" y="91"/>
                    <a:pt x="413" y="93"/>
                    <a:pt x="403" y="91"/>
                  </a:cubicBezTo>
                  <a:cubicBezTo>
                    <a:pt x="413" y="99"/>
                    <a:pt x="422" y="107"/>
                    <a:pt x="436" y="110"/>
                  </a:cubicBezTo>
                  <a:close/>
                  <a:moveTo>
                    <a:pt x="233" y="94"/>
                  </a:moveTo>
                  <a:cubicBezTo>
                    <a:pt x="234" y="95"/>
                    <a:pt x="235" y="94"/>
                    <a:pt x="235" y="93"/>
                  </a:cubicBezTo>
                  <a:cubicBezTo>
                    <a:pt x="234" y="93"/>
                    <a:pt x="234" y="92"/>
                    <a:pt x="233" y="92"/>
                  </a:cubicBezTo>
                  <a:cubicBezTo>
                    <a:pt x="233" y="93"/>
                    <a:pt x="232" y="93"/>
                    <a:pt x="233" y="94"/>
                  </a:cubicBezTo>
                  <a:close/>
                  <a:moveTo>
                    <a:pt x="105" y="96"/>
                  </a:moveTo>
                  <a:cubicBezTo>
                    <a:pt x="109" y="102"/>
                    <a:pt x="117" y="102"/>
                    <a:pt x="120" y="96"/>
                  </a:cubicBezTo>
                  <a:cubicBezTo>
                    <a:pt x="115" y="94"/>
                    <a:pt x="107" y="90"/>
                    <a:pt x="105" y="96"/>
                  </a:cubicBezTo>
                  <a:close/>
                  <a:moveTo>
                    <a:pt x="133" y="98"/>
                  </a:moveTo>
                  <a:cubicBezTo>
                    <a:pt x="144" y="103"/>
                    <a:pt x="154" y="108"/>
                    <a:pt x="165" y="113"/>
                  </a:cubicBezTo>
                  <a:cubicBezTo>
                    <a:pt x="165" y="110"/>
                    <a:pt x="161" y="111"/>
                    <a:pt x="162" y="108"/>
                  </a:cubicBezTo>
                  <a:cubicBezTo>
                    <a:pt x="151" y="105"/>
                    <a:pt x="149" y="98"/>
                    <a:pt x="140" y="97"/>
                  </a:cubicBezTo>
                  <a:cubicBezTo>
                    <a:pt x="140" y="96"/>
                    <a:pt x="139" y="95"/>
                    <a:pt x="139" y="94"/>
                  </a:cubicBezTo>
                  <a:cubicBezTo>
                    <a:pt x="138" y="94"/>
                    <a:pt x="137" y="94"/>
                    <a:pt x="137" y="93"/>
                  </a:cubicBezTo>
                  <a:cubicBezTo>
                    <a:pt x="136" y="96"/>
                    <a:pt x="134" y="96"/>
                    <a:pt x="133" y="98"/>
                  </a:cubicBezTo>
                  <a:close/>
                  <a:moveTo>
                    <a:pt x="278" y="94"/>
                  </a:moveTo>
                  <a:cubicBezTo>
                    <a:pt x="278" y="95"/>
                    <a:pt x="277" y="96"/>
                    <a:pt x="278" y="96"/>
                  </a:cubicBezTo>
                  <a:cubicBezTo>
                    <a:pt x="279" y="95"/>
                    <a:pt x="280" y="95"/>
                    <a:pt x="282" y="95"/>
                  </a:cubicBezTo>
                  <a:cubicBezTo>
                    <a:pt x="281" y="92"/>
                    <a:pt x="280" y="94"/>
                    <a:pt x="278" y="94"/>
                  </a:cubicBezTo>
                  <a:close/>
                  <a:moveTo>
                    <a:pt x="253" y="99"/>
                  </a:moveTo>
                  <a:cubicBezTo>
                    <a:pt x="258" y="101"/>
                    <a:pt x="270" y="98"/>
                    <a:pt x="273" y="96"/>
                  </a:cubicBezTo>
                  <a:cubicBezTo>
                    <a:pt x="267" y="94"/>
                    <a:pt x="256" y="94"/>
                    <a:pt x="253" y="99"/>
                  </a:cubicBezTo>
                  <a:close/>
                  <a:moveTo>
                    <a:pt x="310" y="96"/>
                  </a:moveTo>
                  <a:cubicBezTo>
                    <a:pt x="316" y="99"/>
                    <a:pt x="319" y="105"/>
                    <a:pt x="329" y="104"/>
                  </a:cubicBezTo>
                  <a:cubicBezTo>
                    <a:pt x="329" y="100"/>
                    <a:pt x="333" y="100"/>
                    <a:pt x="334" y="96"/>
                  </a:cubicBezTo>
                  <a:cubicBezTo>
                    <a:pt x="327" y="96"/>
                    <a:pt x="317" y="94"/>
                    <a:pt x="310" y="96"/>
                  </a:cubicBezTo>
                  <a:close/>
                  <a:moveTo>
                    <a:pt x="311" y="104"/>
                  </a:moveTo>
                  <a:cubicBezTo>
                    <a:pt x="305" y="102"/>
                    <a:pt x="291" y="90"/>
                    <a:pt x="290" y="104"/>
                  </a:cubicBezTo>
                  <a:cubicBezTo>
                    <a:pt x="297" y="108"/>
                    <a:pt x="304" y="112"/>
                    <a:pt x="313" y="110"/>
                  </a:cubicBezTo>
                  <a:cubicBezTo>
                    <a:pt x="312" y="108"/>
                    <a:pt x="311" y="106"/>
                    <a:pt x="311" y="104"/>
                  </a:cubicBezTo>
                  <a:close/>
                  <a:moveTo>
                    <a:pt x="308" y="100"/>
                  </a:moveTo>
                  <a:cubicBezTo>
                    <a:pt x="308" y="97"/>
                    <a:pt x="306" y="97"/>
                    <a:pt x="304" y="97"/>
                  </a:cubicBezTo>
                  <a:cubicBezTo>
                    <a:pt x="304" y="99"/>
                    <a:pt x="307" y="99"/>
                    <a:pt x="308" y="100"/>
                  </a:cubicBezTo>
                  <a:close/>
                  <a:moveTo>
                    <a:pt x="388" y="99"/>
                  </a:moveTo>
                  <a:cubicBezTo>
                    <a:pt x="389" y="99"/>
                    <a:pt x="389" y="99"/>
                    <a:pt x="390" y="100"/>
                  </a:cubicBezTo>
                  <a:cubicBezTo>
                    <a:pt x="391" y="98"/>
                    <a:pt x="385" y="97"/>
                    <a:pt x="387" y="98"/>
                  </a:cubicBezTo>
                  <a:cubicBezTo>
                    <a:pt x="387" y="98"/>
                    <a:pt x="388" y="99"/>
                    <a:pt x="388" y="99"/>
                  </a:cubicBezTo>
                  <a:close/>
                  <a:moveTo>
                    <a:pt x="186" y="102"/>
                  </a:moveTo>
                  <a:cubicBezTo>
                    <a:pt x="188" y="103"/>
                    <a:pt x="189" y="98"/>
                    <a:pt x="187" y="98"/>
                  </a:cubicBezTo>
                  <a:cubicBezTo>
                    <a:pt x="188" y="100"/>
                    <a:pt x="186" y="100"/>
                    <a:pt x="186" y="102"/>
                  </a:cubicBezTo>
                  <a:close/>
                  <a:moveTo>
                    <a:pt x="356" y="99"/>
                  </a:moveTo>
                  <a:cubicBezTo>
                    <a:pt x="366" y="105"/>
                    <a:pt x="375" y="111"/>
                    <a:pt x="385" y="116"/>
                  </a:cubicBezTo>
                  <a:cubicBezTo>
                    <a:pt x="385" y="114"/>
                    <a:pt x="387" y="115"/>
                    <a:pt x="386" y="113"/>
                  </a:cubicBezTo>
                  <a:cubicBezTo>
                    <a:pt x="375" y="107"/>
                    <a:pt x="369" y="97"/>
                    <a:pt x="356" y="99"/>
                  </a:cubicBezTo>
                  <a:close/>
                  <a:moveTo>
                    <a:pt x="448" y="100"/>
                  </a:moveTo>
                  <a:cubicBezTo>
                    <a:pt x="447" y="100"/>
                    <a:pt x="444" y="98"/>
                    <a:pt x="443" y="99"/>
                  </a:cubicBezTo>
                  <a:cubicBezTo>
                    <a:pt x="444" y="99"/>
                    <a:pt x="447" y="101"/>
                    <a:pt x="448" y="100"/>
                  </a:cubicBezTo>
                  <a:close/>
                  <a:moveTo>
                    <a:pt x="98" y="102"/>
                  </a:moveTo>
                  <a:cubicBezTo>
                    <a:pt x="102" y="103"/>
                    <a:pt x="106" y="107"/>
                    <a:pt x="109" y="104"/>
                  </a:cubicBezTo>
                  <a:cubicBezTo>
                    <a:pt x="106" y="102"/>
                    <a:pt x="104" y="99"/>
                    <a:pt x="101" y="99"/>
                  </a:cubicBezTo>
                  <a:cubicBezTo>
                    <a:pt x="100" y="100"/>
                    <a:pt x="98" y="100"/>
                    <a:pt x="98" y="102"/>
                  </a:cubicBezTo>
                  <a:close/>
                  <a:moveTo>
                    <a:pt x="283" y="102"/>
                  </a:moveTo>
                  <a:cubicBezTo>
                    <a:pt x="283" y="101"/>
                    <a:pt x="285" y="102"/>
                    <a:pt x="286" y="102"/>
                  </a:cubicBezTo>
                  <a:cubicBezTo>
                    <a:pt x="286" y="101"/>
                    <a:pt x="286" y="100"/>
                    <a:pt x="286" y="99"/>
                  </a:cubicBezTo>
                  <a:cubicBezTo>
                    <a:pt x="283" y="98"/>
                    <a:pt x="282" y="101"/>
                    <a:pt x="283" y="102"/>
                  </a:cubicBezTo>
                  <a:close/>
                  <a:moveTo>
                    <a:pt x="332" y="104"/>
                  </a:moveTo>
                  <a:cubicBezTo>
                    <a:pt x="335" y="105"/>
                    <a:pt x="336" y="107"/>
                    <a:pt x="339" y="108"/>
                  </a:cubicBezTo>
                  <a:cubicBezTo>
                    <a:pt x="341" y="107"/>
                    <a:pt x="343" y="104"/>
                    <a:pt x="344" y="101"/>
                  </a:cubicBezTo>
                  <a:cubicBezTo>
                    <a:pt x="341" y="95"/>
                    <a:pt x="335" y="101"/>
                    <a:pt x="332" y="104"/>
                  </a:cubicBezTo>
                  <a:close/>
                  <a:moveTo>
                    <a:pt x="117" y="104"/>
                  </a:moveTo>
                  <a:cubicBezTo>
                    <a:pt x="118" y="105"/>
                    <a:pt x="119" y="106"/>
                    <a:pt x="121" y="105"/>
                  </a:cubicBezTo>
                  <a:cubicBezTo>
                    <a:pt x="120" y="101"/>
                    <a:pt x="124" y="102"/>
                    <a:pt x="125" y="99"/>
                  </a:cubicBezTo>
                  <a:cubicBezTo>
                    <a:pt x="122" y="101"/>
                    <a:pt x="118" y="101"/>
                    <a:pt x="117" y="104"/>
                  </a:cubicBezTo>
                  <a:close/>
                  <a:moveTo>
                    <a:pt x="484" y="105"/>
                  </a:moveTo>
                  <a:cubicBezTo>
                    <a:pt x="481" y="103"/>
                    <a:pt x="477" y="99"/>
                    <a:pt x="475" y="100"/>
                  </a:cubicBezTo>
                  <a:cubicBezTo>
                    <a:pt x="477" y="102"/>
                    <a:pt x="480" y="103"/>
                    <a:pt x="484" y="105"/>
                  </a:cubicBezTo>
                  <a:close/>
                  <a:moveTo>
                    <a:pt x="546" y="109"/>
                  </a:moveTo>
                  <a:cubicBezTo>
                    <a:pt x="540" y="106"/>
                    <a:pt x="539" y="100"/>
                    <a:pt x="532" y="99"/>
                  </a:cubicBezTo>
                  <a:cubicBezTo>
                    <a:pt x="532" y="101"/>
                    <a:pt x="532" y="102"/>
                    <a:pt x="531" y="102"/>
                  </a:cubicBezTo>
                  <a:cubicBezTo>
                    <a:pt x="536" y="104"/>
                    <a:pt x="541" y="108"/>
                    <a:pt x="546" y="109"/>
                  </a:cubicBezTo>
                  <a:close/>
                  <a:moveTo>
                    <a:pt x="586" y="111"/>
                  </a:moveTo>
                  <a:cubicBezTo>
                    <a:pt x="583" y="106"/>
                    <a:pt x="579" y="102"/>
                    <a:pt x="574" y="99"/>
                  </a:cubicBezTo>
                  <a:cubicBezTo>
                    <a:pt x="577" y="103"/>
                    <a:pt x="581" y="107"/>
                    <a:pt x="586" y="111"/>
                  </a:cubicBezTo>
                  <a:close/>
                  <a:moveTo>
                    <a:pt x="56" y="113"/>
                  </a:moveTo>
                  <a:cubicBezTo>
                    <a:pt x="63" y="114"/>
                    <a:pt x="66" y="106"/>
                    <a:pt x="70" y="102"/>
                  </a:cubicBezTo>
                  <a:cubicBezTo>
                    <a:pt x="64" y="100"/>
                    <a:pt x="58" y="107"/>
                    <a:pt x="56" y="113"/>
                  </a:cubicBezTo>
                  <a:close/>
                  <a:moveTo>
                    <a:pt x="123" y="108"/>
                  </a:moveTo>
                  <a:cubicBezTo>
                    <a:pt x="126" y="110"/>
                    <a:pt x="128" y="112"/>
                    <a:pt x="131" y="113"/>
                  </a:cubicBezTo>
                  <a:cubicBezTo>
                    <a:pt x="133" y="109"/>
                    <a:pt x="136" y="107"/>
                    <a:pt x="138" y="104"/>
                  </a:cubicBezTo>
                  <a:cubicBezTo>
                    <a:pt x="132" y="99"/>
                    <a:pt x="125" y="101"/>
                    <a:pt x="123" y="108"/>
                  </a:cubicBezTo>
                  <a:close/>
                  <a:moveTo>
                    <a:pt x="272" y="109"/>
                  </a:moveTo>
                  <a:cubicBezTo>
                    <a:pt x="273" y="108"/>
                    <a:pt x="274" y="107"/>
                    <a:pt x="274" y="104"/>
                  </a:cubicBezTo>
                  <a:cubicBezTo>
                    <a:pt x="271" y="104"/>
                    <a:pt x="267" y="102"/>
                    <a:pt x="262" y="104"/>
                  </a:cubicBezTo>
                  <a:cubicBezTo>
                    <a:pt x="266" y="105"/>
                    <a:pt x="268" y="108"/>
                    <a:pt x="272" y="109"/>
                  </a:cubicBezTo>
                  <a:close/>
                  <a:moveTo>
                    <a:pt x="89" y="110"/>
                  </a:moveTo>
                  <a:cubicBezTo>
                    <a:pt x="92" y="111"/>
                    <a:pt x="95" y="113"/>
                    <a:pt x="97" y="115"/>
                  </a:cubicBezTo>
                  <a:cubicBezTo>
                    <a:pt x="98" y="111"/>
                    <a:pt x="103" y="111"/>
                    <a:pt x="103" y="107"/>
                  </a:cubicBezTo>
                  <a:cubicBezTo>
                    <a:pt x="97" y="104"/>
                    <a:pt x="92" y="103"/>
                    <a:pt x="89" y="110"/>
                  </a:cubicBezTo>
                  <a:close/>
                  <a:moveTo>
                    <a:pt x="242" y="106"/>
                  </a:moveTo>
                  <a:cubicBezTo>
                    <a:pt x="243" y="108"/>
                    <a:pt x="247" y="109"/>
                    <a:pt x="250" y="111"/>
                  </a:cubicBezTo>
                  <a:cubicBezTo>
                    <a:pt x="250" y="108"/>
                    <a:pt x="251" y="107"/>
                    <a:pt x="251" y="104"/>
                  </a:cubicBezTo>
                  <a:cubicBezTo>
                    <a:pt x="247" y="104"/>
                    <a:pt x="246" y="106"/>
                    <a:pt x="242" y="106"/>
                  </a:cubicBezTo>
                  <a:close/>
                  <a:moveTo>
                    <a:pt x="70" y="112"/>
                  </a:moveTo>
                  <a:cubicBezTo>
                    <a:pt x="73" y="111"/>
                    <a:pt x="75" y="109"/>
                    <a:pt x="76" y="106"/>
                  </a:cubicBezTo>
                  <a:cubicBezTo>
                    <a:pt x="76" y="106"/>
                    <a:pt x="75" y="105"/>
                    <a:pt x="75" y="105"/>
                  </a:cubicBezTo>
                  <a:cubicBezTo>
                    <a:pt x="74" y="107"/>
                    <a:pt x="69" y="109"/>
                    <a:pt x="70" y="112"/>
                  </a:cubicBezTo>
                  <a:close/>
                  <a:moveTo>
                    <a:pt x="180" y="108"/>
                  </a:moveTo>
                  <a:cubicBezTo>
                    <a:pt x="182" y="108"/>
                    <a:pt x="184" y="107"/>
                    <a:pt x="185" y="106"/>
                  </a:cubicBezTo>
                  <a:cubicBezTo>
                    <a:pt x="184" y="106"/>
                    <a:pt x="184" y="105"/>
                    <a:pt x="183" y="105"/>
                  </a:cubicBezTo>
                  <a:cubicBezTo>
                    <a:pt x="182" y="106"/>
                    <a:pt x="180" y="107"/>
                    <a:pt x="180" y="108"/>
                  </a:cubicBezTo>
                  <a:close/>
                  <a:moveTo>
                    <a:pt x="479" y="111"/>
                  </a:moveTo>
                  <a:cubicBezTo>
                    <a:pt x="477" y="108"/>
                    <a:pt x="471" y="105"/>
                    <a:pt x="468" y="105"/>
                  </a:cubicBezTo>
                  <a:cubicBezTo>
                    <a:pt x="471" y="108"/>
                    <a:pt x="475" y="110"/>
                    <a:pt x="479" y="111"/>
                  </a:cubicBezTo>
                  <a:close/>
                  <a:moveTo>
                    <a:pt x="255" y="113"/>
                  </a:moveTo>
                  <a:cubicBezTo>
                    <a:pt x="258" y="114"/>
                    <a:pt x="261" y="116"/>
                    <a:pt x="265" y="118"/>
                  </a:cubicBezTo>
                  <a:cubicBezTo>
                    <a:pt x="267" y="117"/>
                    <a:pt x="269" y="115"/>
                    <a:pt x="269" y="113"/>
                  </a:cubicBezTo>
                  <a:cubicBezTo>
                    <a:pt x="266" y="109"/>
                    <a:pt x="260" y="108"/>
                    <a:pt x="256" y="105"/>
                  </a:cubicBezTo>
                  <a:cubicBezTo>
                    <a:pt x="254" y="107"/>
                    <a:pt x="254" y="110"/>
                    <a:pt x="255" y="113"/>
                  </a:cubicBezTo>
                  <a:close/>
                  <a:moveTo>
                    <a:pt x="414" y="114"/>
                  </a:moveTo>
                  <a:cubicBezTo>
                    <a:pt x="415" y="116"/>
                    <a:pt x="412" y="115"/>
                    <a:pt x="413" y="117"/>
                  </a:cubicBezTo>
                  <a:cubicBezTo>
                    <a:pt x="417" y="120"/>
                    <a:pt x="421" y="123"/>
                    <a:pt x="425" y="125"/>
                  </a:cubicBezTo>
                  <a:cubicBezTo>
                    <a:pt x="426" y="123"/>
                    <a:pt x="428" y="123"/>
                    <a:pt x="428" y="120"/>
                  </a:cubicBezTo>
                  <a:cubicBezTo>
                    <a:pt x="419" y="116"/>
                    <a:pt x="414" y="108"/>
                    <a:pt x="403" y="105"/>
                  </a:cubicBezTo>
                  <a:cubicBezTo>
                    <a:pt x="406" y="109"/>
                    <a:pt x="412" y="110"/>
                    <a:pt x="414" y="114"/>
                  </a:cubicBezTo>
                  <a:close/>
                  <a:moveTo>
                    <a:pt x="116" y="109"/>
                  </a:moveTo>
                  <a:cubicBezTo>
                    <a:pt x="116" y="107"/>
                    <a:pt x="114" y="107"/>
                    <a:pt x="113" y="107"/>
                  </a:cubicBezTo>
                  <a:cubicBezTo>
                    <a:pt x="113" y="109"/>
                    <a:pt x="114" y="109"/>
                    <a:pt x="116" y="109"/>
                  </a:cubicBezTo>
                  <a:close/>
                  <a:moveTo>
                    <a:pt x="140" y="119"/>
                  </a:moveTo>
                  <a:cubicBezTo>
                    <a:pt x="144" y="121"/>
                    <a:pt x="146" y="123"/>
                    <a:pt x="149" y="125"/>
                  </a:cubicBezTo>
                  <a:cubicBezTo>
                    <a:pt x="154" y="122"/>
                    <a:pt x="159" y="119"/>
                    <a:pt x="163" y="116"/>
                  </a:cubicBezTo>
                  <a:cubicBezTo>
                    <a:pt x="158" y="111"/>
                    <a:pt x="151" y="109"/>
                    <a:pt x="144" y="107"/>
                  </a:cubicBezTo>
                  <a:cubicBezTo>
                    <a:pt x="143" y="111"/>
                    <a:pt x="141" y="116"/>
                    <a:pt x="140" y="119"/>
                  </a:cubicBezTo>
                  <a:close/>
                  <a:moveTo>
                    <a:pt x="552" y="110"/>
                  </a:moveTo>
                  <a:cubicBezTo>
                    <a:pt x="552" y="108"/>
                    <a:pt x="550" y="108"/>
                    <a:pt x="548" y="107"/>
                  </a:cubicBezTo>
                  <a:cubicBezTo>
                    <a:pt x="548" y="109"/>
                    <a:pt x="549" y="110"/>
                    <a:pt x="552" y="110"/>
                  </a:cubicBezTo>
                  <a:close/>
                  <a:moveTo>
                    <a:pt x="244" y="112"/>
                  </a:moveTo>
                  <a:cubicBezTo>
                    <a:pt x="243" y="109"/>
                    <a:pt x="241" y="109"/>
                    <a:pt x="238" y="108"/>
                  </a:cubicBezTo>
                  <a:cubicBezTo>
                    <a:pt x="239" y="110"/>
                    <a:pt x="243" y="110"/>
                    <a:pt x="244" y="112"/>
                  </a:cubicBezTo>
                  <a:close/>
                  <a:moveTo>
                    <a:pt x="457" y="108"/>
                  </a:moveTo>
                  <a:cubicBezTo>
                    <a:pt x="461" y="113"/>
                    <a:pt x="465" y="118"/>
                    <a:pt x="472" y="121"/>
                  </a:cubicBezTo>
                  <a:cubicBezTo>
                    <a:pt x="473" y="114"/>
                    <a:pt x="462" y="110"/>
                    <a:pt x="457" y="108"/>
                  </a:cubicBezTo>
                  <a:close/>
                  <a:moveTo>
                    <a:pt x="614" y="144"/>
                  </a:moveTo>
                  <a:cubicBezTo>
                    <a:pt x="611" y="127"/>
                    <a:pt x="602" y="113"/>
                    <a:pt x="588" y="109"/>
                  </a:cubicBezTo>
                  <a:cubicBezTo>
                    <a:pt x="597" y="120"/>
                    <a:pt x="604" y="133"/>
                    <a:pt x="614" y="144"/>
                  </a:cubicBezTo>
                  <a:close/>
                  <a:moveTo>
                    <a:pt x="423" y="110"/>
                  </a:moveTo>
                  <a:cubicBezTo>
                    <a:pt x="422" y="110"/>
                    <a:pt x="422" y="109"/>
                    <a:pt x="420" y="109"/>
                  </a:cubicBezTo>
                  <a:cubicBezTo>
                    <a:pt x="419" y="111"/>
                    <a:pt x="423" y="111"/>
                    <a:pt x="423" y="110"/>
                  </a:cubicBezTo>
                  <a:close/>
                  <a:moveTo>
                    <a:pt x="358" y="111"/>
                  </a:moveTo>
                  <a:cubicBezTo>
                    <a:pt x="358" y="110"/>
                    <a:pt x="354" y="109"/>
                    <a:pt x="354" y="110"/>
                  </a:cubicBezTo>
                  <a:cubicBezTo>
                    <a:pt x="355" y="110"/>
                    <a:pt x="357" y="112"/>
                    <a:pt x="358" y="111"/>
                  </a:cubicBezTo>
                  <a:close/>
                  <a:moveTo>
                    <a:pt x="103" y="119"/>
                  </a:moveTo>
                  <a:cubicBezTo>
                    <a:pt x="105" y="119"/>
                    <a:pt x="105" y="121"/>
                    <a:pt x="107" y="121"/>
                  </a:cubicBezTo>
                  <a:cubicBezTo>
                    <a:pt x="109" y="117"/>
                    <a:pt x="113" y="116"/>
                    <a:pt x="114" y="111"/>
                  </a:cubicBezTo>
                  <a:cubicBezTo>
                    <a:pt x="108" y="108"/>
                    <a:pt x="106" y="116"/>
                    <a:pt x="103" y="119"/>
                  </a:cubicBezTo>
                  <a:close/>
                  <a:moveTo>
                    <a:pt x="81" y="116"/>
                  </a:moveTo>
                  <a:cubicBezTo>
                    <a:pt x="84" y="114"/>
                    <a:pt x="89" y="114"/>
                    <a:pt x="89" y="118"/>
                  </a:cubicBezTo>
                  <a:cubicBezTo>
                    <a:pt x="88" y="121"/>
                    <a:pt x="85" y="123"/>
                    <a:pt x="86" y="125"/>
                  </a:cubicBezTo>
                  <a:cubicBezTo>
                    <a:pt x="91" y="124"/>
                    <a:pt x="93" y="121"/>
                    <a:pt x="93" y="116"/>
                  </a:cubicBezTo>
                  <a:cubicBezTo>
                    <a:pt x="92" y="115"/>
                    <a:pt x="87" y="113"/>
                    <a:pt x="85" y="111"/>
                  </a:cubicBezTo>
                  <a:cubicBezTo>
                    <a:pt x="84" y="113"/>
                    <a:pt x="82" y="114"/>
                    <a:pt x="81" y="116"/>
                  </a:cubicBezTo>
                  <a:close/>
                  <a:moveTo>
                    <a:pt x="178" y="114"/>
                  </a:moveTo>
                  <a:cubicBezTo>
                    <a:pt x="180" y="114"/>
                    <a:pt x="184" y="113"/>
                    <a:pt x="183" y="111"/>
                  </a:cubicBezTo>
                  <a:cubicBezTo>
                    <a:pt x="182" y="113"/>
                    <a:pt x="178" y="111"/>
                    <a:pt x="178" y="114"/>
                  </a:cubicBezTo>
                  <a:close/>
                  <a:moveTo>
                    <a:pt x="227" y="118"/>
                  </a:moveTo>
                  <a:cubicBezTo>
                    <a:pt x="235" y="120"/>
                    <a:pt x="241" y="126"/>
                    <a:pt x="250" y="122"/>
                  </a:cubicBezTo>
                  <a:cubicBezTo>
                    <a:pt x="247" y="117"/>
                    <a:pt x="240" y="116"/>
                    <a:pt x="237" y="111"/>
                  </a:cubicBezTo>
                  <a:cubicBezTo>
                    <a:pt x="235" y="111"/>
                    <a:pt x="234" y="111"/>
                    <a:pt x="233" y="111"/>
                  </a:cubicBezTo>
                  <a:cubicBezTo>
                    <a:pt x="232" y="115"/>
                    <a:pt x="229" y="115"/>
                    <a:pt x="227" y="118"/>
                  </a:cubicBezTo>
                  <a:close/>
                  <a:moveTo>
                    <a:pt x="544" y="131"/>
                  </a:moveTo>
                  <a:cubicBezTo>
                    <a:pt x="544" y="127"/>
                    <a:pt x="546" y="125"/>
                    <a:pt x="545" y="121"/>
                  </a:cubicBezTo>
                  <a:cubicBezTo>
                    <a:pt x="540" y="118"/>
                    <a:pt x="534" y="112"/>
                    <a:pt x="529" y="111"/>
                  </a:cubicBezTo>
                  <a:cubicBezTo>
                    <a:pt x="535" y="117"/>
                    <a:pt x="535" y="128"/>
                    <a:pt x="544" y="131"/>
                  </a:cubicBezTo>
                  <a:close/>
                  <a:moveTo>
                    <a:pt x="547" y="116"/>
                  </a:moveTo>
                  <a:cubicBezTo>
                    <a:pt x="545" y="113"/>
                    <a:pt x="541" y="113"/>
                    <a:pt x="538" y="111"/>
                  </a:cubicBezTo>
                  <a:cubicBezTo>
                    <a:pt x="540" y="113"/>
                    <a:pt x="544" y="117"/>
                    <a:pt x="547" y="116"/>
                  </a:cubicBezTo>
                  <a:close/>
                  <a:moveTo>
                    <a:pt x="307" y="113"/>
                  </a:moveTo>
                  <a:cubicBezTo>
                    <a:pt x="313" y="116"/>
                    <a:pt x="319" y="120"/>
                    <a:pt x="325" y="122"/>
                  </a:cubicBezTo>
                  <a:cubicBezTo>
                    <a:pt x="324" y="113"/>
                    <a:pt x="316" y="109"/>
                    <a:pt x="307" y="113"/>
                  </a:cubicBezTo>
                  <a:close/>
                  <a:moveTo>
                    <a:pt x="498" y="124"/>
                  </a:moveTo>
                  <a:cubicBezTo>
                    <a:pt x="499" y="122"/>
                    <a:pt x="492" y="119"/>
                    <a:pt x="490" y="116"/>
                  </a:cubicBezTo>
                  <a:cubicBezTo>
                    <a:pt x="491" y="116"/>
                    <a:pt x="491" y="116"/>
                    <a:pt x="490" y="115"/>
                  </a:cubicBezTo>
                  <a:cubicBezTo>
                    <a:pt x="488" y="116"/>
                    <a:pt x="488" y="113"/>
                    <a:pt x="486" y="113"/>
                  </a:cubicBezTo>
                  <a:cubicBezTo>
                    <a:pt x="487" y="114"/>
                    <a:pt x="485" y="114"/>
                    <a:pt x="484" y="114"/>
                  </a:cubicBezTo>
                  <a:cubicBezTo>
                    <a:pt x="483" y="118"/>
                    <a:pt x="490" y="117"/>
                    <a:pt x="490" y="120"/>
                  </a:cubicBezTo>
                  <a:cubicBezTo>
                    <a:pt x="490" y="120"/>
                    <a:pt x="496" y="121"/>
                    <a:pt x="498" y="124"/>
                  </a:cubicBezTo>
                  <a:close/>
                  <a:moveTo>
                    <a:pt x="134" y="115"/>
                  </a:moveTo>
                  <a:cubicBezTo>
                    <a:pt x="136" y="116"/>
                    <a:pt x="137" y="115"/>
                    <a:pt x="137" y="113"/>
                  </a:cubicBezTo>
                  <a:cubicBezTo>
                    <a:pt x="135" y="113"/>
                    <a:pt x="135" y="114"/>
                    <a:pt x="134" y="115"/>
                  </a:cubicBezTo>
                  <a:close/>
                  <a:moveTo>
                    <a:pt x="350" y="116"/>
                  </a:moveTo>
                  <a:cubicBezTo>
                    <a:pt x="359" y="121"/>
                    <a:pt x="366" y="128"/>
                    <a:pt x="375" y="133"/>
                  </a:cubicBezTo>
                  <a:cubicBezTo>
                    <a:pt x="368" y="125"/>
                    <a:pt x="359" y="120"/>
                    <a:pt x="351" y="113"/>
                  </a:cubicBezTo>
                  <a:cubicBezTo>
                    <a:pt x="351" y="114"/>
                    <a:pt x="350" y="115"/>
                    <a:pt x="350" y="116"/>
                  </a:cubicBezTo>
                  <a:close/>
                  <a:moveTo>
                    <a:pt x="111" y="124"/>
                  </a:moveTo>
                  <a:cubicBezTo>
                    <a:pt x="113" y="125"/>
                    <a:pt x="115" y="126"/>
                    <a:pt x="117" y="128"/>
                  </a:cubicBezTo>
                  <a:cubicBezTo>
                    <a:pt x="121" y="125"/>
                    <a:pt x="123" y="121"/>
                    <a:pt x="126" y="117"/>
                  </a:cubicBezTo>
                  <a:cubicBezTo>
                    <a:pt x="119" y="111"/>
                    <a:pt x="114" y="117"/>
                    <a:pt x="111" y="124"/>
                  </a:cubicBezTo>
                  <a:close/>
                  <a:moveTo>
                    <a:pt x="306" y="121"/>
                  </a:moveTo>
                  <a:cubicBezTo>
                    <a:pt x="306" y="120"/>
                    <a:pt x="306" y="120"/>
                    <a:pt x="307" y="120"/>
                  </a:cubicBezTo>
                  <a:cubicBezTo>
                    <a:pt x="307" y="117"/>
                    <a:pt x="304" y="118"/>
                    <a:pt x="304" y="116"/>
                  </a:cubicBezTo>
                  <a:cubicBezTo>
                    <a:pt x="303" y="116"/>
                    <a:pt x="301" y="116"/>
                    <a:pt x="301" y="114"/>
                  </a:cubicBezTo>
                  <a:cubicBezTo>
                    <a:pt x="299" y="114"/>
                    <a:pt x="298" y="114"/>
                    <a:pt x="296" y="114"/>
                  </a:cubicBezTo>
                  <a:cubicBezTo>
                    <a:pt x="298" y="117"/>
                    <a:pt x="302" y="119"/>
                    <a:pt x="306" y="121"/>
                  </a:cubicBezTo>
                  <a:close/>
                  <a:moveTo>
                    <a:pt x="364" y="114"/>
                  </a:moveTo>
                  <a:cubicBezTo>
                    <a:pt x="362" y="114"/>
                    <a:pt x="361" y="114"/>
                    <a:pt x="360" y="115"/>
                  </a:cubicBezTo>
                  <a:cubicBezTo>
                    <a:pt x="364" y="117"/>
                    <a:pt x="368" y="123"/>
                    <a:pt x="372" y="123"/>
                  </a:cubicBezTo>
                  <a:cubicBezTo>
                    <a:pt x="370" y="120"/>
                    <a:pt x="365" y="119"/>
                    <a:pt x="364" y="114"/>
                  </a:cubicBezTo>
                  <a:close/>
                  <a:moveTo>
                    <a:pt x="521" y="137"/>
                  </a:moveTo>
                  <a:cubicBezTo>
                    <a:pt x="513" y="129"/>
                    <a:pt x="506" y="118"/>
                    <a:pt x="493" y="114"/>
                  </a:cubicBezTo>
                  <a:cubicBezTo>
                    <a:pt x="502" y="122"/>
                    <a:pt x="511" y="131"/>
                    <a:pt x="521" y="137"/>
                  </a:cubicBezTo>
                  <a:close/>
                  <a:moveTo>
                    <a:pt x="273" y="115"/>
                  </a:moveTo>
                  <a:cubicBezTo>
                    <a:pt x="271" y="117"/>
                    <a:pt x="274" y="116"/>
                    <a:pt x="273" y="118"/>
                  </a:cubicBezTo>
                  <a:cubicBezTo>
                    <a:pt x="273" y="119"/>
                    <a:pt x="270" y="118"/>
                    <a:pt x="270" y="119"/>
                  </a:cubicBezTo>
                  <a:cubicBezTo>
                    <a:pt x="272" y="122"/>
                    <a:pt x="275" y="123"/>
                    <a:pt x="278" y="124"/>
                  </a:cubicBezTo>
                  <a:cubicBezTo>
                    <a:pt x="278" y="122"/>
                    <a:pt x="279" y="121"/>
                    <a:pt x="279" y="119"/>
                  </a:cubicBezTo>
                  <a:cubicBezTo>
                    <a:pt x="279" y="118"/>
                    <a:pt x="276" y="119"/>
                    <a:pt x="274" y="117"/>
                  </a:cubicBezTo>
                  <a:cubicBezTo>
                    <a:pt x="274" y="116"/>
                    <a:pt x="276" y="117"/>
                    <a:pt x="275" y="114"/>
                  </a:cubicBezTo>
                  <a:cubicBezTo>
                    <a:pt x="274" y="114"/>
                    <a:pt x="273" y="115"/>
                    <a:pt x="273" y="115"/>
                  </a:cubicBezTo>
                  <a:close/>
                  <a:moveTo>
                    <a:pt x="440" y="115"/>
                  </a:moveTo>
                  <a:cubicBezTo>
                    <a:pt x="444" y="121"/>
                    <a:pt x="455" y="128"/>
                    <a:pt x="464" y="131"/>
                  </a:cubicBezTo>
                  <a:cubicBezTo>
                    <a:pt x="465" y="130"/>
                    <a:pt x="468" y="128"/>
                    <a:pt x="468" y="125"/>
                  </a:cubicBezTo>
                  <a:cubicBezTo>
                    <a:pt x="458" y="122"/>
                    <a:pt x="450" y="116"/>
                    <a:pt x="440" y="115"/>
                  </a:cubicBezTo>
                  <a:close/>
                  <a:moveTo>
                    <a:pt x="339" y="116"/>
                  </a:moveTo>
                  <a:cubicBezTo>
                    <a:pt x="339" y="117"/>
                    <a:pt x="341" y="117"/>
                    <a:pt x="343" y="118"/>
                  </a:cubicBezTo>
                  <a:cubicBezTo>
                    <a:pt x="342" y="116"/>
                    <a:pt x="340" y="115"/>
                    <a:pt x="339" y="116"/>
                  </a:cubicBezTo>
                  <a:close/>
                  <a:moveTo>
                    <a:pt x="517" y="117"/>
                  </a:moveTo>
                  <a:cubicBezTo>
                    <a:pt x="517" y="116"/>
                    <a:pt x="515" y="115"/>
                    <a:pt x="514" y="115"/>
                  </a:cubicBezTo>
                  <a:cubicBezTo>
                    <a:pt x="513" y="117"/>
                    <a:pt x="516" y="117"/>
                    <a:pt x="517" y="117"/>
                  </a:cubicBezTo>
                  <a:close/>
                  <a:moveTo>
                    <a:pt x="66" y="117"/>
                  </a:moveTo>
                  <a:cubicBezTo>
                    <a:pt x="67" y="118"/>
                    <a:pt x="70" y="118"/>
                    <a:pt x="69" y="116"/>
                  </a:cubicBezTo>
                  <a:cubicBezTo>
                    <a:pt x="68" y="116"/>
                    <a:pt x="66" y="116"/>
                    <a:pt x="66" y="117"/>
                  </a:cubicBezTo>
                  <a:close/>
                  <a:moveTo>
                    <a:pt x="188" y="121"/>
                  </a:moveTo>
                  <a:cubicBezTo>
                    <a:pt x="191" y="123"/>
                    <a:pt x="195" y="125"/>
                    <a:pt x="198" y="127"/>
                  </a:cubicBezTo>
                  <a:cubicBezTo>
                    <a:pt x="202" y="126"/>
                    <a:pt x="204" y="122"/>
                    <a:pt x="207" y="119"/>
                  </a:cubicBezTo>
                  <a:cubicBezTo>
                    <a:pt x="201" y="114"/>
                    <a:pt x="194" y="117"/>
                    <a:pt x="188" y="121"/>
                  </a:cubicBezTo>
                  <a:close/>
                  <a:moveTo>
                    <a:pt x="301" y="122"/>
                  </a:moveTo>
                  <a:cubicBezTo>
                    <a:pt x="295" y="122"/>
                    <a:pt x="292" y="113"/>
                    <a:pt x="287" y="117"/>
                  </a:cubicBezTo>
                  <a:cubicBezTo>
                    <a:pt x="295" y="123"/>
                    <a:pt x="304" y="127"/>
                    <a:pt x="312" y="132"/>
                  </a:cubicBezTo>
                  <a:cubicBezTo>
                    <a:pt x="310" y="128"/>
                    <a:pt x="301" y="126"/>
                    <a:pt x="301" y="122"/>
                  </a:cubicBezTo>
                  <a:close/>
                  <a:moveTo>
                    <a:pt x="390" y="121"/>
                  </a:moveTo>
                  <a:cubicBezTo>
                    <a:pt x="395" y="124"/>
                    <a:pt x="402" y="126"/>
                    <a:pt x="408" y="130"/>
                  </a:cubicBezTo>
                  <a:cubicBezTo>
                    <a:pt x="403" y="125"/>
                    <a:pt x="398" y="120"/>
                    <a:pt x="391" y="117"/>
                  </a:cubicBezTo>
                  <a:cubicBezTo>
                    <a:pt x="391" y="119"/>
                    <a:pt x="390" y="119"/>
                    <a:pt x="390" y="121"/>
                  </a:cubicBezTo>
                  <a:close/>
                  <a:moveTo>
                    <a:pt x="423" y="128"/>
                  </a:moveTo>
                  <a:cubicBezTo>
                    <a:pt x="418" y="126"/>
                    <a:pt x="414" y="119"/>
                    <a:pt x="409" y="119"/>
                  </a:cubicBezTo>
                  <a:cubicBezTo>
                    <a:pt x="414" y="120"/>
                    <a:pt x="419" y="133"/>
                    <a:pt x="423" y="128"/>
                  </a:cubicBezTo>
                  <a:close/>
                  <a:moveTo>
                    <a:pt x="487" y="122"/>
                  </a:moveTo>
                  <a:cubicBezTo>
                    <a:pt x="488" y="121"/>
                    <a:pt x="485" y="119"/>
                    <a:pt x="482" y="119"/>
                  </a:cubicBezTo>
                  <a:cubicBezTo>
                    <a:pt x="482" y="121"/>
                    <a:pt x="485" y="121"/>
                    <a:pt x="487" y="122"/>
                  </a:cubicBezTo>
                  <a:close/>
                  <a:moveTo>
                    <a:pt x="562" y="128"/>
                  </a:moveTo>
                  <a:cubicBezTo>
                    <a:pt x="565" y="123"/>
                    <a:pt x="555" y="121"/>
                    <a:pt x="551" y="119"/>
                  </a:cubicBezTo>
                  <a:cubicBezTo>
                    <a:pt x="552" y="124"/>
                    <a:pt x="558" y="125"/>
                    <a:pt x="562" y="128"/>
                  </a:cubicBezTo>
                  <a:close/>
                  <a:moveTo>
                    <a:pt x="121" y="131"/>
                  </a:moveTo>
                  <a:cubicBezTo>
                    <a:pt x="125" y="132"/>
                    <a:pt x="127" y="136"/>
                    <a:pt x="131" y="136"/>
                  </a:cubicBezTo>
                  <a:cubicBezTo>
                    <a:pt x="133" y="132"/>
                    <a:pt x="133" y="126"/>
                    <a:pt x="135" y="121"/>
                  </a:cubicBezTo>
                  <a:cubicBezTo>
                    <a:pt x="134" y="120"/>
                    <a:pt x="132" y="120"/>
                    <a:pt x="131" y="119"/>
                  </a:cubicBezTo>
                  <a:cubicBezTo>
                    <a:pt x="127" y="123"/>
                    <a:pt x="124" y="126"/>
                    <a:pt x="121" y="131"/>
                  </a:cubicBezTo>
                  <a:close/>
                  <a:moveTo>
                    <a:pt x="347" y="122"/>
                  </a:moveTo>
                  <a:cubicBezTo>
                    <a:pt x="356" y="126"/>
                    <a:pt x="365" y="133"/>
                    <a:pt x="374" y="136"/>
                  </a:cubicBezTo>
                  <a:cubicBezTo>
                    <a:pt x="365" y="130"/>
                    <a:pt x="357" y="125"/>
                    <a:pt x="348" y="119"/>
                  </a:cubicBezTo>
                  <a:cubicBezTo>
                    <a:pt x="348" y="120"/>
                    <a:pt x="347" y="121"/>
                    <a:pt x="347" y="122"/>
                  </a:cubicBezTo>
                  <a:close/>
                  <a:moveTo>
                    <a:pt x="79" y="122"/>
                  </a:moveTo>
                  <a:cubicBezTo>
                    <a:pt x="81" y="123"/>
                    <a:pt x="82" y="123"/>
                    <a:pt x="84" y="122"/>
                  </a:cubicBezTo>
                  <a:cubicBezTo>
                    <a:pt x="84" y="122"/>
                    <a:pt x="84" y="121"/>
                    <a:pt x="84" y="120"/>
                  </a:cubicBezTo>
                  <a:cubicBezTo>
                    <a:pt x="82" y="121"/>
                    <a:pt x="80" y="121"/>
                    <a:pt x="79" y="122"/>
                  </a:cubicBezTo>
                  <a:close/>
                  <a:moveTo>
                    <a:pt x="31" y="166"/>
                  </a:moveTo>
                  <a:cubicBezTo>
                    <a:pt x="35" y="159"/>
                    <a:pt x="35" y="148"/>
                    <a:pt x="42" y="144"/>
                  </a:cubicBezTo>
                  <a:cubicBezTo>
                    <a:pt x="42" y="141"/>
                    <a:pt x="44" y="140"/>
                    <a:pt x="44" y="138"/>
                  </a:cubicBezTo>
                  <a:cubicBezTo>
                    <a:pt x="43" y="137"/>
                    <a:pt x="43" y="135"/>
                    <a:pt x="42" y="134"/>
                  </a:cubicBezTo>
                  <a:cubicBezTo>
                    <a:pt x="46" y="131"/>
                    <a:pt x="52" y="127"/>
                    <a:pt x="52" y="122"/>
                  </a:cubicBezTo>
                  <a:cubicBezTo>
                    <a:pt x="51" y="121"/>
                    <a:pt x="51" y="121"/>
                    <a:pt x="50" y="121"/>
                  </a:cubicBezTo>
                  <a:cubicBezTo>
                    <a:pt x="40" y="132"/>
                    <a:pt x="32" y="148"/>
                    <a:pt x="31" y="166"/>
                  </a:cubicBezTo>
                  <a:close/>
                  <a:moveTo>
                    <a:pt x="60" y="122"/>
                  </a:moveTo>
                  <a:cubicBezTo>
                    <a:pt x="60" y="126"/>
                    <a:pt x="66" y="125"/>
                    <a:pt x="66" y="122"/>
                  </a:cubicBezTo>
                  <a:cubicBezTo>
                    <a:pt x="65" y="121"/>
                    <a:pt x="61" y="121"/>
                    <a:pt x="60" y="122"/>
                  </a:cubicBezTo>
                  <a:close/>
                  <a:moveTo>
                    <a:pt x="97" y="130"/>
                  </a:moveTo>
                  <a:cubicBezTo>
                    <a:pt x="102" y="133"/>
                    <a:pt x="104" y="128"/>
                    <a:pt x="105" y="124"/>
                  </a:cubicBezTo>
                  <a:cubicBezTo>
                    <a:pt x="103" y="124"/>
                    <a:pt x="104" y="122"/>
                    <a:pt x="101" y="122"/>
                  </a:cubicBezTo>
                  <a:cubicBezTo>
                    <a:pt x="100" y="124"/>
                    <a:pt x="98" y="127"/>
                    <a:pt x="97" y="130"/>
                  </a:cubicBezTo>
                  <a:close/>
                  <a:moveTo>
                    <a:pt x="204" y="132"/>
                  </a:moveTo>
                  <a:cubicBezTo>
                    <a:pt x="205" y="133"/>
                    <a:pt x="207" y="133"/>
                    <a:pt x="208" y="133"/>
                  </a:cubicBezTo>
                  <a:cubicBezTo>
                    <a:pt x="210" y="130"/>
                    <a:pt x="212" y="127"/>
                    <a:pt x="212" y="122"/>
                  </a:cubicBezTo>
                  <a:cubicBezTo>
                    <a:pt x="208" y="124"/>
                    <a:pt x="205" y="127"/>
                    <a:pt x="204" y="132"/>
                  </a:cubicBezTo>
                  <a:close/>
                  <a:moveTo>
                    <a:pt x="459" y="138"/>
                  </a:moveTo>
                  <a:cubicBezTo>
                    <a:pt x="462" y="133"/>
                    <a:pt x="452" y="134"/>
                    <a:pt x="454" y="130"/>
                  </a:cubicBezTo>
                  <a:cubicBezTo>
                    <a:pt x="447" y="130"/>
                    <a:pt x="444" y="122"/>
                    <a:pt x="438" y="123"/>
                  </a:cubicBezTo>
                  <a:cubicBezTo>
                    <a:pt x="446" y="128"/>
                    <a:pt x="452" y="134"/>
                    <a:pt x="459" y="138"/>
                  </a:cubicBezTo>
                  <a:close/>
                  <a:moveTo>
                    <a:pt x="532" y="127"/>
                  </a:moveTo>
                  <a:cubicBezTo>
                    <a:pt x="531" y="124"/>
                    <a:pt x="527" y="124"/>
                    <a:pt x="525" y="122"/>
                  </a:cubicBezTo>
                  <a:cubicBezTo>
                    <a:pt x="526" y="125"/>
                    <a:pt x="529" y="126"/>
                    <a:pt x="532" y="127"/>
                  </a:cubicBezTo>
                  <a:close/>
                  <a:moveTo>
                    <a:pt x="153" y="126"/>
                  </a:moveTo>
                  <a:cubicBezTo>
                    <a:pt x="152" y="129"/>
                    <a:pt x="156" y="129"/>
                    <a:pt x="157" y="128"/>
                  </a:cubicBezTo>
                  <a:cubicBezTo>
                    <a:pt x="156" y="127"/>
                    <a:pt x="158" y="124"/>
                    <a:pt x="159" y="123"/>
                  </a:cubicBezTo>
                  <a:cubicBezTo>
                    <a:pt x="156" y="123"/>
                    <a:pt x="156" y="126"/>
                    <a:pt x="153" y="126"/>
                  </a:cubicBezTo>
                  <a:close/>
                  <a:moveTo>
                    <a:pt x="286" y="124"/>
                  </a:moveTo>
                  <a:cubicBezTo>
                    <a:pt x="286" y="126"/>
                    <a:pt x="288" y="128"/>
                    <a:pt x="289" y="130"/>
                  </a:cubicBezTo>
                  <a:cubicBezTo>
                    <a:pt x="298" y="134"/>
                    <a:pt x="305" y="141"/>
                    <a:pt x="317" y="144"/>
                  </a:cubicBezTo>
                  <a:cubicBezTo>
                    <a:pt x="317" y="143"/>
                    <a:pt x="318" y="143"/>
                    <a:pt x="318" y="141"/>
                  </a:cubicBezTo>
                  <a:cubicBezTo>
                    <a:pt x="315" y="139"/>
                    <a:pt x="309" y="139"/>
                    <a:pt x="309" y="135"/>
                  </a:cubicBezTo>
                  <a:cubicBezTo>
                    <a:pt x="306" y="136"/>
                    <a:pt x="303" y="134"/>
                    <a:pt x="303" y="131"/>
                  </a:cubicBezTo>
                  <a:cubicBezTo>
                    <a:pt x="296" y="133"/>
                    <a:pt x="293" y="123"/>
                    <a:pt x="286" y="124"/>
                  </a:cubicBezTo>
                  <a:close/>
                  <a:moveTo>
                    <a:pt x="138" y="132"/>
                  </a:moveTo>
                  <a:cubicBezTo>
                    <a:pt x="140" y="130"/>
                    <a:pt x="144" y="130"/>
                    <a:pt x="145" y="127"/>
                  </a:cubicBezTo>
                  <a:cubicBezTo>
                    <a:pt x="143" y="125"/>
                    <a:pt x="141" y="125"/>
                    <a:pt x="139" y="124"/>
                  </a:cubicBezTo>
                  <a:cubicBezTo>
                    <a:pt x="139" y="127"/>
                    <a:pt x="137" y="128"/>
                    <a:pt x="138" y="132"/>
                  </a:cubicBezTo>
                  <a:close/>
                  <a:moveTo>
                    <a:pt x="509" y="147"/>
                  </a:moveTo>
                  <a:cubicBezTo>
                    <a:pt x="512" y="146"/>
                    <a:pt x="512" y="143"/>
                    <a:pt x="510" y="141"/>
                  </a:cubicBezTo>
                  <a:cubicBezTo>
                    <a:pt x="506" y="141"/>
                    <a:pt x="503" y="137"/>
                    <a:pt x="500" y="135"/>
                  </a:cubicBezTo>
                  <a:cubicBezTo>
                    <a:pt x="497" y="134"/>
                    <a:pt x="490" y="131"/>
                    <a:pt x="490" y="128"/>
                  </a:cubicBezTo>
                  <a:cubicBezTo>
                    <a:pt x="486" y="128"/>
                    <a:pt x="485" y="125"/>
                    <a:pt x="482" y="124"/>
                  </a:cubicBezTo>
                  <a:cubicBezTo>
                    <a:pt x="487" y="136"/>
                    <a:pt x="500" y="140"/>
                    <a:pt x="509" y="147"/>
                  </a:cubicBezTo>
                  <a:close/>
                  <a:moveTo>
                    <a:pt x="169" y="136"/>
                  </a:moveTo>
                  <a:cubicBezTo>
                    <a:pt x="171" y="136"/>
                    <a:pt x="171" y="137"/>
                    <a:pt x="173" y="137"/>
                  </a:cubicBezTo>
                  <a:cubicBezTo>
                    <a:pt x="175" y="133"/>
                    <a:pt x="178" y="129"/>
                    <a:pt x="179" y="124"/>
                  </a:cubicBezTo>
                  <a:cubicBezTo>
                    <a:pt x="173" y="125"/>
                    <a:pt x="170" y="130"/>
                    <a:pt x="169" y="136"/>
                  </a:cubicBezTo>
                  <a:close/>
                  <a:moveTo>
                    <a:pt x="248" y="127"/>
                  </a:moveTo>
                  <a:cubicBezTo>
                    <a:pt x="250" y="127"/>
                    <a:pt x="251" y="128"/>
                    <a:pt x="253" y="128"/>
                  </a:cubicBezTo>
                  <a:cubicBezTo>
                    <a:pt x="255" y="123"/>
                    <a:pt x="249" y="124"/>
                    <a:pt x="248" y="127"/>
                  </a:cubicBezTo>
                  <a:close/>
                  <a:moveTo>
                    <a:pt x="332" y="127"/>
                  </a:moveTo>
                  <a:cubicBezTo>
                    <a:pt x="334" y="128"/>
                    <a:pt x="337" y="129"/>
                    <a:pt x="340" y="131"/>
                  </a:cubicBezTo>
                  <a:cubicBezTo>
                    <a:pt x="340" y="126"/>
                    <a:pt x="336" y="126"/>
                    <a:pt x="334" y="124"/>
                  </a:cubicBezTo>
                  <a:cubicBezTo>
                    <a:pt x="334" y="125"/>
                    <a:pt x="332" y="125"/>
                    <a:pt x="332" y="127"/>
                  </a:cubicBezTo>
                  <a:close/>
                  <a:moveTo>
                    <a:pt x="581" y="131"/>
                  </a:moveTo>
                  <a:cubicBezTo>
                    <a:pt x="582" y="128"/>
                    <a:pt x="576" y="125"/>
                    <a:pt x="574" y="125"/>
                  </a:cubicBezTo>
                  <a:cubicBezTo>
                    <a:pt x="577" y="127"/>
                    <a:pt x="579" y="129"/>
                    <a:pt x="581" y="131"/>
                  </a:cubicBezTo>
                  <a:close/>
                  <a:moveTo>
                    <a:pt x="75" y="133"/>
                  </a:moveTo>
                  <a:cubicBezTo>
                    <a:pt x="77" y="134"/>
                    <a:pt x="79" y="129"/>
                    <a:pt x="81" y="127"/>
                  </a:cubicBezTo>
                  <a:cubicBezTo>
                    <a:pt x="79" y="126"/>
                    <a:pt x="79" y="125"/>
                    <a:pt x="76" y="125"/>
                  </a:cubicBezTo>
                  <a:cubicBezTo>
                    <a:pt x="75" y="127"/>
                    <a:pt x="75" y="131"/>
                    <a:pt x="75" y="133"/>
                  </a:cubicBezTo>
                  <a:close/>
                  <a:moveTo>
                    <a:pt x="524" y="133"/>
                  </a:moveTo>
                  <a:cubicBezTo>
                    <a:pt x="527" y="136"/>
                    <a:pt x="529" y="141"/>
                    <a:pt x="532" y="142"/>
                  </a:cubicBezTo>
                  <a:cubicBezTo>
                    <a:pt x="534" y="146"/>
                    <a:pt x="537" y="147"/>
                    <a:pt x="540" y="149"/>
                  </a:cubicBezTo>
                  <a:cubicBezTo>
                    <a:pt x="542" y="146"/>
                    <a:pt x="537" y="141"/>
                    <a:pt x="534" y="141"/>
                  </a:cubicBezTo>
                  <a:cubicBezTo>
                    <a:pt x="534" y="137"/>
                    <a:pt x="529" y="137"/>
                    <a:pt x="527" y="133"/>
                  </a:cubicBezTo>
                  <a:cubicBezTo>
                    <a:pt x="526" y="131"/>
                    <a:pt x="520" y="129"/>
                    <a:pt x="518" y="125"/>
                  </a:cubicBezTo>
                  <a:cubicBezTo>
                    <a:pt x="519" y="125"/>
                    <a:pt x="519" y="125"/>
                    <a:pt x="518" y="125"/>
                  </a:cubicBezTo>
                  <a:cubicBezTo>
                    <a:pt x="516" y="128"/>
                    <a:pt x="522" y="130"/>
                    <a:pt x="524" y="133"/>
                  </a:cubicBezTo>
                  <a:close/>
                  <a:moveTo>
                    <a:pt x="182" y="131"/>
                  </a:moveTo>
                  <a:cubicBezTo>
                    <a:pt x="186" y="129"/>
                    <a:pt x="190" y="133"/>
                    <a:pt x="194" y="130"/>
                  </a:cubicBezTo>
                  <a:cubicBezTo>
                    <a:pt x="190" y="128"/>
                    <a:pt x="189" y="126"/>
                    <a:pt x="183" y="125"/>
                  </a:cubicBezTo>
                  <a:cubicBezTo>
                    <a:pt x="183" y="127"/>
                    <a:pt x="182" y="128"/>
                    <a:pt x="182" y="131"/>
                  </a:cubicBezTo>
                  <a:close/>
                  <a:moveTo>
                    <a:pt x="549" y="135"/>
                  </a:moveTo>
                  <a:cubicBezTo>
                    <a:pt x="552" y="137"/>
                    <a:pt x="556" y="140"/>
                    <a:pt x="560" y="143"/>
                  </a:cubicBezTo>
                  <a:cubicBezTo>
                    <a:pt x="561" y="140"/>
                    <a:pt x="562" y="137"/>
                    <a:pt x="561" y="133"/>
                  </a:cubicBezTo>
                  <a:cubicBezTo>
                    <a:pt x="557" y="131"/>
                    <a:pt x="555" y="127"/>
                    <a:pt x="550" y="125"/>
                  </a:cubicBezTo>
                  <a:cubicBezTo>
                    <a:pt x="550" y="129"/>
                    <a:pt x="548" y="132"/>
                    <a:pt x="549" y="135"/>
                  </a:cubicBezTo>
                  <a:close/>
                  <a:moveTo>
                    <a:pt x="272" y="128"/>
                  </a:moveTo>
                  <a:cubicBezTo>
                    <a:pt x="274" y="127"/>
                    <a:pt x="275" y="127"/>
                    <a:pt x="276" y="128"/>
                  </a:cubicBezTo>
                  <a:cubicBezTo>
                    <a:pt x="276" y="127"/>
                    <a:pt x="274" y="127"/>
                    <a:pt x="273" y="126"/>
                  </a:cubicBezTo>
                  <a:cubicBezTo>
                    <a:pt x="273" y="127"/>
                    <a:pt x="272" y="127"/>
                    <a:pt x="272" y="128"/>
                  </a:cubicBezTo>
                  <a:close/>
                  <a:moveTo>
                    <a:pt x="388" y="128"/>
                  </a:moveTo>
                  <a:cubicBezTo>
                    <a:pt x="388" y="133"/>
                    <a:pt x="394" y="132"/>
                    <a:pt x="400" y="132"/>
                  </a:cubicBezTo>
                  <a:cubicBezTo>
                    <a:pt x="397" y="127"/>
                    <a:pt x="393" y="125"/>
                    <a:pt x="388" y="128"/>
                  </a:cubicBezTo>
                  <a:close/>
                  <a:moveTo>
                    <a:pt x="433" y="131"/>
                  </a:moveTo>
                  <a:cubicBezTo>
                    <a:pt x="440" y="136"/>
                    <a:pt x="446" y="142"/>
                    <a:pt x="453" y="147"/>
                  </a:cubicBezTo>
                  <a:cubicBezTo>
                    <a:pt x="453" y="144"/>
                    <a:pt x="456" y="144"/>
                    <a:pt x="456" y="141"/>
                  </a:cubicBezTo>
                  <a:cubicBezTo>
                    <a:pt x="449" y="136"/>
                    <a:pt x="442" y="131"/>
                    <a:pt x="436" y="126"/>
                  </a:cubicBezTo>
                  <a:cubicBezTo>
                    <a:pt x="435" y="128"/>
                    <a:pt x="434" y="129"/>
                    <a:pt x="433" y="131"/>
                  </a:cubicBezTo>
                  <a:close/>
                  <a:moveTo>
                    <a:pt x="55" y="135"/>
                  </a:moveTo>
                  <a:cubicBezTo>
                    <a:pt x="57" y="133"/>
                    <a:pt x="57" y="129"/>
                    <a:pt x="59" y="128"/>
                  </a:cubicBezTo>
                  <a:cubicBezTo>
                    <a:pt x="57" y="126"/>
                    <a:pt x="51" y="134"/>
                    <a:pt x="55" y="135"/>
                  </a:cubicBezTo>
                  <a:close/>
                  <a:moveTo>
                    <a:pt x="112" y="136"/>
                  </a:moveTo>
                  <a:cubicBezTo>
                    <a:pt x="112" y="134"/>
                    <a:pt x="114" y="132"/>
                    <a:pt x="115" y="131"/>
                  </a:cubicBezTo>
                  <a:cubicBezTo>
                    <a:pt x="109" y="121"/>
                    <a:pt x="102" y="135"/>
                    <a:pt x="112" y="136"/>
                  </a:cubicBezTo>
                  <a:close/>
                  <a:moveTo>
                    <a:pt x="78" y="135"/>
                  </a:moveTo>
                  <a:cubicBezTo>
                    <a:pt x="80" y="136"/>
                    <a:pt x="80" y="138"/>
                    <a:pt x="81" y="138"/>
                  </a:cubicBezTo>
                  <a:cubicBezTo>
                    <a:pt x="84" y="135"/>
                    <a:pt x="85" y="132"/>
                    <a:pt x="86" y="128"/>
                  </a:cubicBezTo>
                  <a:cubicBezTo>
                    <a:pt x="85" y="128"/>
                    <a:pt x="84" y="128"/>
                    <a:pt x="84" y="128"/>
                  </a:cubicBezTo>
                  <a:cubicBezTo>
                    <a:pt x="82" y="131"/>
                    <a:pt x="80" y="133"/>
                    <a:pt x="78" y="135"/>
                  </a:cubicBezTo>
                  <a:close/>
                  <a:moveTo>
                    <a:pt x="219" y="131"/>
                  </a:moveTo>
                  <a:cubicBezTo>
                    <a:pt x="221" y="132"/>
                    <a:pt x="221" y="130"/>
                    <a:pt x="223" y="131"/>
                  </a:cubicBezTo>
                  <a:cubicBezTo>
                    <a:pt x="223" y="129"/>
                    <a:pt x="221" y="128"/>
                    <a:pt x="219" y="128"/>
                  </a:cubicBezTo>
                  <a:cubicBezTo>
                    <a:pt x="219" y="129"/>
                    <a:pt x="219" y="130"/>
                    <a:pt x="219" y="131"/>
                  </a:cubicBezTo>
                  <a:close/>
                  <a:moveTo>
                    <a:pt x="236" y="130"/>
                  </a:moveTo>
                  <a:cubicBezTo>
                    <a:pt x="241" y="136"/>
                    <a:pt x="247" y="131"/>
                    <a:pt x="255" y="135"/>
                  </a:cubicBezTo>
                  <a:cubicBezTo>
                    <a:pt x="251" y="130"/>
                    <a:pt x="241" y="126"/>
                    <a:pt x="236" y="130"/>
                  </a:cubicBezTo>
                  <a:close/>
                  <a:moveTo>
                    <a:pt x="468" y="135"/>
                  </a:moveTo>
                  <a:cubicBezTo>
                    <a:pt x="471" y="134"/>
                    <a:pt x="471" y="130"/>
                    <a:pt x="473" y="128"/>
                  </a:cubicBezTo>
                  <a:cubicBezTo>
                    <a:pt x="470" y="129"/>
                    <a:pt x="467" y="132"/>
                    <a:pt x="468" y="135"/>
                  </a:cubicBezTo>
                  <a:close/>
                  <a:moveTo>
                    <a:pt x="149" y="128"/>
                  </a:moveTo>
                  <a:cubicBezTo>
                    <a:pt x="146" y="133"/>
                    <a:pt x="140" y="134"/>
                    <a:pt x="136" y="139"/>
                  </a:cubicBezTo>
                  <a:cubicBezTo>
                    <a:pt x="140" y="139"/>
                    <a:pt x="141" y="139"/>
                    <a:pt x="144" y="139"/>
                  </a:cubicBezTo>
                  <a:cubicBezTo>
                    <a:pt x="146" y="136"/>
                    <a:pt x="149" y="134"/>
                    <a:pt x="152" y="131"/>
                  </a:cubicBezTo>
                  <a:cubicBezTo>
                    <a:pt x="152" y="130"/>
                    <a:pt x="151" y="129"/>
                    <a:pt x="149" y="128"/>
                  </a:cubicBezTo>
                  <a:close/>
                  <a:moveTo>
                    <a:pt x="261" y="133"/>
                  </a:moveTo>
                  <a:cubicBezTo>
                    <a:pt x="265" y="134"/>
                    <a:pt x="269" y="137"/>
                    <a:pt x="273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69" y="133"/>
                    <a:pt x="267" y="130"/>
                    <a:pt x="263" y="128"/>
                  </a:cubicBezTo>
                  <a:cubicBezTo>
                    <a:pt x="262" y="130"/>
                    <a:pt x="261" y="130"/>
                    <a:pt x="261" y="133"/>
                  </a:cubicBezTo>
                  <a:close/>
                  <a:moveTo>
                    <a:pt x="324" y="133"/>
                  </a:moveTo>
                  <a:cubicBezTo>
                    <a:pt x="324" y="131"/>
                    <a:pt x="320" y="129"/>
                    <a:pt x="319" y="130"/>
                  </a:cubicBezTo>
                  <a:cubicBezTo>
                    <a:pt x="321" y="131"/>
                    <a:pt x="321" y="134"/>
                    <a:pt x="324" y="133"/>
                  </a:cubicBezTo>
                  <a:close/>
                  <a:moveTo>
                    <a:pt x="338" y="135"/>
                  </a:moveTo>
                  <a:cubicBezTo>
                    <a:pt x="338" y="131"/>
                    <a:pt x="334" y="131"/>
                    <a:pt x="332" y="130"/>
                  </a:cubicBezTo>
                  <a:cubicBezTo>
                    <a:pt x="333" y="132"/>
                    <a:pt x="336" y="133"/>
                    <a:pt x="338" y="135"/>
                  </a:cubicBezTo>
                  <a:close/>
                  <a:moveTo>
                    <a:pt x="623" y="157"/>
                  </a:moveTo>
                  <a:cubicBezTo>
                    <a:pt x="624" y="158"/>
                    <a:pt x="627" y="156"/>
                    <a:pt x="628" y="158"/>
                  </a:cubicBezTo>
                  <a:cubicBezTo>
                    <a:pt x="630" y="169"/>
                    <a:pt x="623" y="180"/>
                    <a:pt x="629" y="190"/>
                  </a:cubicBezTo>
                  <a:cubicBezTo>
                    <a:pt x="633" y="188"/>
                    <a:pt x="631" y="180"/>
                    <a:pt x="635" y="178"/>
                  </a:cubicBezTo>
                  <a:cubicBezTo>
                    <a:pt x="631" y="174"/>
                    <a:pt x="635" y="165"/>
                    <a:pt x="638" y="161"/>
                  </a:cubicBezTo>
                  <a:cubicBezTo>
                    <a:pt x="634" y="154"/>
                    <a:pt x="630" y="147"/>
                    <a:pt x="625" y="142"/>
                  </a:cubicBezTo>
                  <a:cubicBezTo>
                    <a:pt x="624" y="138"/>
                    <a:pt x="619" y="138"/>
                    <a:pt x="619" y="134"/>
                  </a:cubicBezTo>
                  <a:cubicBezTo>
                    <a:pt x="617" y="134"/>
                    <a:pt x="615" y="128"/>
                    <a:pt x="614" y="131"/>
                  </a:cubicBezTo>
                  <a:cubicBezTo>
                    <a:pt x="618" y="139"/>
                    <a:pt x="621" y="147"/>
                    <a:pt x="623" y="157"/>
                  </a:cubicBezTo>
                  <a:close/>
                  <a:moveTo>
                    <a:pt x="284" y="133"/>
                  </a:moveTo>
                  <a:cubicBezTo>
                    <a:pt x="285" y="130"/>
                    <a:pt x="281" y="129"/>
                    <a:pt x="281" y="131"/>
                  </a:cubicBezTo>
                  <a:cubicBezTo>
                    <a:pt x="282" y="131"/>
                    <a:pt x="283" y="132"/>
                    <a:pt x="284" y="133"/>
                  </a:cubicBezTo>
                  <a:close/>
                  <a:moveTo>
                    <a:pt x="351" y="136"/>
                  </a:moveTo>
                  <a:cubicBezTo>
                    <a:pt x="348" y="135"/>
                    <a:pt x="346" y="132"/>
                    <a:pt x="344" y="130"/>
                  </a:cubicBezTo>
                  <a:cubicBezTo>
                    <a:pt x="343" y="130"/>
                    <a:pt x="343" y="132"/>
                    <a:pt x="343" y="133"/>
                  </a:cubicBezTo>
                  <a:cubicBezTo>
                    <a:pt x="346" y="133"/>
                    <a:pt x="349" y="137"/>
                    <a:pt x="351" y="136"/>
                  </a:cubicBezTo>
                  <a:close/>
                  <a:moveTo>
                    <a:pt x="89" y="140"/>
                  </a:moveTo>
                  <a:cubicBezTo>
                    <a:pt x="86" y="138"/>
                    <a:pt x="91" y="134"/>
                    <a:pt x="91" y="131"/>
                  </a:cubicBezTo>
                  <a:cubicBezTo>
                    <a:pt x="88" y="131"/>
                    <a:pt x="83" y="143"/>
                    <a:pt x="89" y="140"/>
                  </a:cubicBezTo>
                  <a:close/>
                  <a:moveTo>
                    <a:pt x="163" y="133"/>
                  </a:moveTo>
                  <a:cubicBezTo>
                    <a:pt x="164" y="133"/>
                    <a:pt x="164" y="133"/>
                    <a:pt x="165" y="133"/>
                  </a:cubicBezTo>
                  <a:cubicBezTo>
                    <a:pt x="165" y="132"/>
                    <a:pt x="165" y="131"/>
                    <a:pt x="166" y="131"/>
                  </a:cubicBezTo>
                  <a:cubicBezTo>
                    <a:pt x="164" y="131"/>
                    <a:pt x="163" y="131"/>
                    <a:pt x="163" y="133"/>
                  </a:cubicBezTo>
                  <a:close/>
                  <a:moveTo>
                    <a:pt x="425" y="133"/>
                  </a:moveTo>
                  <a:cubicBezTo>
                    <a:pt x="426" y="135"/>
                    <a:pt x="428" y="133"/>
                    <a:pt x="428" y="131"/>
                  </a:cubicBezTo>
                  <a:cubicBezTo>
                    <a:pt x="427" y="132"/>
                    <a:pt x="427" y="131"/>
                    <a:pt x="426" y="131"/>
                  </a:cubicBezTo>
                  <a:cubicBezTo>
                    <a:pt x="426" y="133"/>
                    <a:pt x="425" y="132"/>
                    <a:pt x="425" y="133"/>
                  </a:cubicBezTo>
                  <a:close/>
                  <a:moveTo>
                    <a:pt x="473" y="138"/>
                  </a:moveTo>
                  <a:cubicBezTo>
                    <a:pt x="479" y="140"/>
                    <a:pt x="482" y="144"/>
                    <a:pt x="488" y="145"/>
                  </a:cubicBezTo>
                  <a:cubicBezTo>
                    <a:pt x="487" y="138"/>
                    <a:pt x="481" y="135"/>
                    <a:pt x="476" y="131"/>
                  </a:cubicBezTo>
                  <a:cubicBezTo>
                    <a:pt x="475" y="134"/>
                    <a:pt x="473" y="134"/>
                    <a:pt x="473" y="138"/>
                  </a:cubicBezTo>
                  <a:close/>
                  <a:moveTo>
                    <a:pt x="219" y="136"/>
                  </a:moveTo>
                  <a:cubicBezTo>
                    <a:pt x="222" y="137"/>
                    <a:pt x="225" y="138"/>
                    <a:pt x="228" y="139"/>
                  </a:cubicBezTo>
                  <a:cubicBezTo>
                    <a:pt x="230" y="138"/>
                    <a:pt x="231" y="137"/>
                    <a:pt x="231" y="135"/>
                  </a:cubicBezTo>
                  <a:cubicBezTo>
                    <a:pt x="228" y="131"/>
                    <a:pt x="222" y="133"/>
                    <a:pt x="219" y="136"/>
                  </a:cubicBezTo>
                  <a:close/>
                  <a:moveTo>
                    <a:pt x="93" y="138"/>
                  </a:moveTo>
                  <a:cubicBezTo>
                    <a:pt x="95" y="138"/>
                    <a:pt x="97" y="136"/>
                    <a:pt x="97" y="133"/>
                  </a:cubicBezTo>
                  <a:cubicBezTo>
                    <a:pt x="96" y="133"/>
                    <a:pt x="96" y="132"/>
                    <a:pt x="95" y="133"/>
                  </a:cubicBezTo>
                  <a:cubicBezTo>
                    <a:pt x="95" y="135"/>
                    <a:pt x="93" y="136"/>
                    <a:pt x="93" y="138"/>
                  </a:cubicBezTo>
                  <a:close/>
                  <a:moveTo>
                    <a:pt x="115" y="138"/>
                  </a:moveTo>
                  <a:cubicBezTo>
                    <a:pt x="119" y="139"/>
                    <a:pt x="122" y="142"/>
                    <a:pt x="127" y="142"/>
                  </a:cubicBezTo>
                  <a:cubicBezTo>
                    <a:pt x="128" y="141"/>
                    <a:pt x="128" y="140"/>
                    <a:pt x="129" y="139"/>
                  </a:cubicBezTo>
                  <a:cubicBezTo>
                    <a:pt x="123" y="139"/>
                    <a:pt x="118" y="129"/>
                    <a:pt x="115" y="138"/>
                  </a:cubicBezTo>
                  <a:close/>
                  <a:moveTo>
                    <a:pt x="580" y="139"/>
                  </a:moveTo>
                  <a:cubicBezTo>
                    <a:pt x="580" y="136"/>
                    <a:pt x="578" y="135"/>
                    <a:pt x="575" y="133"/>
                  </a:cubicBezTo>
                  <a:cubicBezTo>
                    <a:pt x="576" y="136"/>
                    <a:pt x="578" y="137"/>
                    <a:pt x="580" y="139"/>
                  </a:cubicBezTo>
                  <a:close/>
                  <a:moveTo>
                    <a:pt x="66" y="139"/>
                  </a:moveTo>
                  <a:cubicBezTo>
                    <a:pt x="67" y="140"/>
                    <a:pt x="68" y="141"/>
                    <a:pt x="70" y="141"/>
                  </a:cubicBezTo>
                  <a:cubicBezTo>
                    <a:pt x="71" y="139"/>
                    <a:pt x="70" y="138"/>
                    <a:pt x="70" y="135"/>
                  </a:cubicBezTo>
                  <a:cubicBezTo>
                    <a:pt x="69" y="136"/>
                    <a:pt x="69" y="133"/>
                    <a:pt x="67" y="134"/>
                  </a:cubicBezTo>
                  <a:cubicBezTo>
                    <a:pt x="67" y="136"/>
                    <a:pt x="65" y="137"/>
                    <a:pt x="66" y="139"/>
                  </a:cubicBezTo>
                  <a:close/>
                  <a:moveTo>
                    <a:pt x="312" y="150"/>
                  </a:moveTo>
                  <a:cubicBezTo>
                    <a:pt x="313" y="149"/>
                    <a:pt x="314" y="148"/>
                    <a:pt x="314" y="147"/>
                  </a:cubicBezTo>
                  <a:cubicBezTo>
                    <a:pt x="307" y="143"/>
                    <a:pt x="299" y="138"/>
                    <a:pt x="290" y="135"/>
                  </a:cubicBezTo>
                  <a:cubicBezTo>
                    <a:pt x="295" y="142"/>
                    <a:pt x="304" y="146"/>
                    <a:pt x="312" y="150"/>
                  </a:cubicBezTo>
                  <a:close/>
                  <a:moveTo>
                    <a:pt x="431" y="135"/>
                  </a:moveTo>
                  <a:cubicBezTo>
                    <a:pt x="435" y="141"/>
                    <a:pt x="444" y="146"/>
                    <a:pt x="450" y="148"/>
                  </a:cubicBezTo>
                  <a:cubicBezTo>
                    <a:pt x="444" y="144"/>
                    <a:pt x="438" y="137"/>
                    <a:pt x="431" y="135"/>
                  </a:cubicBezTo>
                  <a:close/>
                  <a:moveTo>
                    <a:pt x="181" y="138"/>
                  </a:moveTo>
                  <a:cubicBezTo>
                    <a:pt x="182" y="137"/>
                    <a:pt x="186" y="138"/>
                    <a:pt x="186" y="135"/>
                  </a:cubicBezTo>
                  <a:cubicBezTo>
                    <a:pt x="184" y="135"/>
                    <a:pt x="182" y="135"/>
                    <a:pt x="180" y="135"/>
                  </a:cubicBezTo>
                  <a:cubicBezTo>
                    <a:pt x="180" y="137"/>
                    <a:pt x="181" y="137"/>
                    <a:pt x="181" y="138"/>
                  </a:cubicBezTo>
                  <a:close/>
                  <a:moveTo>
                    <a:pt x="341" y="138"/>
                  </a:moveTo>
                  <a:cubicBezTo>
                    <a:pt x="346" y="141"/>
                    <a:pt x="354" y="153"/>
                    <a:pt x="358" y="144"/>
                  </a:cubicBezTo>
                  <a:cubicBezTo>
                    <a:pt x="353" y="141"/>
                    <a:pt x="348" y="137"/>
                    <a:pt x="342" y="135"/>
                  </a:cubicBezTo>
                  <a:cubicBezTo>
                    <a:pt x="343" y="137"/>
                    <a:pt x="341" y="137"/>
                    <a:pt x="341" y="138"/>
                  </a:cubicBezTo>
                  <a:close/>
                  <a:moveTo>
                    <a:pt x="510" y="138"/>
                  </a:moveTo>
                  <a:cubicBezTo>
                    <a:pt x="510" y="136"/>
                    <a:pt x="507" y="135"/>
                    <a:pt x="507" y="136"/>
                  </a:cubicBezTo>
                  <a:cubicBezTo>
                    <a:pt x="508" y="136"/>
                    <a:pt x="508" y="138"/>
                    <a:pt x="510" y="138"/>
                  </a:cubicBezTo>
                  <a:close/>
                  <a:moveTo>
                    <a:pt x="152" y="141"/>
                  </a:moveTo>
                  <a:cubicBezTo>
                    <a:pt x="156" y="141"/>
                    <a:pt x="158" y="143"/>
                    <a:pt x="160" y="144"/>
                  </a:cubicBezTo>
                  <a:cubicBezTo>
                    <a:pt x="161" y="142"/>
                    <a:pt x="163" y="141"/>
                    <a:pt x="163" y="138"/>
                  </a:cubicBezTo>
                  <a:cubicBezTo>
                    <a:pt x="159" y="135"/>
                    <a:pt x="153" y="136"/>
                    <a:pt x="152" y="141"/>
                  </a:cubicBezTo>
                  <a:close/>
                  <a:moveTo>
                    <a:pt x="183" y="142"/>
                  </a:moveTo>
                  <a:cubicBezTo>
                    <a:pt x="183" y="146"/>
                    <a:pt x="188" y="144"/>
                    <a:pt x="190" y="146"/>
                  </a:cubicBezTo>
                  <a:cubicBezTo>
                    <a:pt x="191" y="143"/>
                    <a:pt x="196" y="138"/>
                    <a:pt x="194" y="136"/>
                  </a:cubicBezTo>
                  <a:cubicBezTo>
                    <a:pt x="190" y="137"/>
                    <a:pt x="188" y="141"/>
                    <a:pt x="183" y="142"/>
                  </a:cubicBezTo>
                  <a:close/>
                  <a:moveTo>
                    <a:pt x="411" y="146"/>
                  </a:moveTo>
                  <a:cubicBezTo>
                    <a:pt x="411" y="145"/>
                    <a:pt x="413" y="143"/>
                    <a:pt x="414" y="141"/>
                  </a:cubicBezTo>
                  <a:cubicBezTo>
                    <a:pt x="410" y="137"/>
                    <a:pt x="403" y="136"/>
                    <a:pt x="397" y="136"/>
                  </a:cubicBezTo>
                  <a:cubicBezTo>
                    <a:pt x="400" y="140"/>
                    <a:pt x="406" y="145"/>
                    <a:pt x="411" y="146"/>
                  </a:cubicBezTo>
                  <a:close/>
                  <a:moveTo>
                    <a:pt x="335" y="142"/>
                  </a:moveTo>
                  <a:cubicBezTo>
                    <a:pt x="336" y="140"/>
                    <a:pt x="335" y="137"/>
                    <a:pt x="333" y="137"/>
                  </a:cubicBezTo>
                  <a:cubicBezTo>
                    <a:pt x="333" y="139"/>
                    <a:pt x="333" y="141"/>
                    <a:pt x="335" y="142"/>
                  </a:cubicBezTo>
                  <a:close/>
                  <a:moveTo>
                    <a:pt x="252" y="139"/>
                  </a:moveTo>
                  <a:cubicBezTo>
                    <a:pt x="252" y="138"/>
                    <a:pt x="251" y="138"/>
                    <a:pt x="249" y="138"/>
                  </a:cubicBezTo>
                  <a:cubicBezTo>
                    <a:pt x="248" y="140"/>
                    <a:pt x="250" y="139"/>
                    <a:pt x="252" y="139"/>
                  </a:cubicBezTo>
                  <a:close/>
                  <a:moveTo>
                    <a:pt x="278" y="138"/>
                  </a:moveTo>
                  <a:cubicBezTo>
                    <a:pt x="278" y="141"/>
                    <a:pt x="282" y="143"/>
                    <a:pt x="285" y="142"/>
                  </a:cubicBezTo>
                  <a:cubicBezTo>
                    <a:pt x="283" y="141"/>
                    <a:pt x="280" y="137"/>
                    <a:pt x="278" y="138"/>
                  </a:cubicBezTo>
                  <a:close/>
                  <a:moveTo>
                    <a:pt x="384" y="138"/>
                  </a:moveTo>
                  <a:cubicBezTo>
                    <a:pt x="386" y="142"/>
                    <a:pt x="390" y="144"/>
                    <a:pt x="394" y="147"/>
                  </a:cubicBezTo>
                  <a:cubicBezTo>
                    <a:pt x="392" y="143"/>
                    <a:pt x="387" y="139"/>
                    <a:pt x="384" y="138"/>
                  </a:cubicBezTo>
                  <a:close/>
                  <a:moveTo>
                    <a:pt x="467" y="141"/>
                  </a:moveTo>
                  <a:cubicBezTo>
                    <a:pt x="467" y="139"/>
                    <a:pt x="464" y="139"/>
                    <a:pt x="464" y="138"/>
                  </a:cubicBezTo>
                  <a:cubicBezTo>
                    <a:pt x="462" y="140"/>
                    <a:pt x="465" y="143"/>
                    <a:pt x="467" y="141"/>
                  </a:cubicBezTo>
                  <a:close/>
                  <a:moveTo>
                    <a:pt x="503" y="153"/>
                  </a:moveTo>
                  <a:cubicBezTo>
                    <a:pt x="504" y="152"/>
                    <a:pt x="505" y="152"/>
                    <a:pt x="506" y="150"/>
                  </a:cubicBezTo>
                  <a:cubicBezTo>
                    <a:pt x="502" y="145"/>
                    <a:pt x="496" y="142"/>
                    <a:pt x="491" y="138"/>
                  </a:cubicBezTo>
                  <a:cubicBezTo>
                    <a:pt x="493" y="145"/>
                    <a:pt x="499" y="148"/>
                    <a:pt x="503" y="153"/>
                  </a:cubicBezTo>
                  <a:close/>
                  <a:moveTo>
                    <a:pt x="566" y="147"/>
                  </a:moveTo>
                  <a:cubicBezTo>
                    <a:pt x="568" y="150"/>
                    <a:pt x="571" y="151"/>
                    <a:pt x="572" y="154"/>
                  </a:cubicBezTo>
                  <a:cubicBezTo>
                    <a:pt x="571" y="154"/>
                    <a:pt x="572" y="156"/>
                    <a:pt x="570" y="156"/>
                  </a:cubicBezTo>
                  <a:cubicBezTo>
                    <a:pt x="571" y="158"/>
                    <a:pt x="573" y="159"/>
                    <a:pt x="575" y="161"/>
                  </a:cubicBezTo>
                  <a:cubicBezTo>
                    <a:pt x="575" y="155"/>
                    <a:pt x="579" y="152"/>
                    <a:pt x="579" y="147"/>
                  </a:cubicBezTo>
                  <a:cubicBezTo>
                    <a:pt x="576" y="143"/>
                    <a:pt x="572" y="140"/>
                    <a:pt x="567" y="138"/>
                  </a:cubicBezTo>
                  <a:cubicBezTo>
                    <a:pt x="567" y="143"/>
                    <a:pt x="567" y="143"/>
                    <a:pt x="566" y="147"/>
                  </a:cubicBezTo>
                  <a:close/>
                  <a:moveTo>
                    <a:pt x="75" y="142"/>
                  </a:moveTo>
                  <a:cubicBezTo>
                    <a:pt x="75" y="144"/>
                    <a:pt x="76" y="145"/>
                    <a:pt x="77" y="145"/>
                  </a:cubicBezTo>
                  <a:cubicBezTo>
                    <a:pt x="79" y="144"/>
                    <a:pt x="79" y="142"/>
                    <a:pt x="80" y="141"/>
                  </a:cubicBezTo>
                  <a:cubicBezTo>
                    <a:pt x="77" y="141"/>
                    <a:pt x="79" y="138"/>
                    <a:pt x="77" y="139"/>
                  </a:cubicBezTo>
                  <a:cubicBezTo>
                    <a:pt x="77" y="141"/>
                    <a:pt x="74" y="140"/>
                    <a:pt x="75" y="142"/>
                  </a:cubicBezTo>
                  <a:close/>
                  <a:moveTo>
                    <a:pt x="233" y="140"/>
                  </a:moveTo>
                  <a:cubicBezTo>
                    <a:pt x="236" y="144"/>
                    <a:pt x="242" y="145"/>
                    <a:pt x="247" y="147"/>
                  </a:cubicBezTo>
                  <a:cubicBezTo>
                    <a:pt x="246" y="144"/>
                    <a:pt x="245" y="144"/>
                    <a:pt x="245" y="141"/>
                  </a:cubicBezTo>
                  <a:cubicBezTo>
                    <a:pt x="240" y="143"/>
                    <a:pt x="237" y="137"/>
                    <a:pt x="233" y="140"/>
                  </a:cubicBezTo>
                  <a:close/>
                  <a:moveTo>
                    <a:pt x="254" y="142"/>
                  </a:moveTo>
                  <a:cubicBezTo>
                    <a:pt x="257" y="143"/>
                    <a:pt x="257" y="145"/>
                    <a:pt x="261" y="145"/>
                  </a:cubicBezTo>
                  <a:cubicBezTo>
                    <a:pt x="261" y="142"/>
                    <a:pt x="259" y="141"/>
                    <a:pt x="258" y="139"/>
                  </a:cubicBezTo>
                  <a:cubicBezTo>
                    <a:pt x="257" y="139"/>
                    <a:pt x="256" y="139"/>
                    <a:pt x="255" y="139"/>
                  </a:cubicBezTo>
                  <a:cubicBezTo>
                    <a:pt x="256" y="141"/>
                    <a:pt x="254" y="141"/>
                    <a:pt x="254" y="142"/>
                  </a:cubicBezTo>
                  <a:close/>
                  <a:moveTo>
                    <a:pt x="99" y="149"/>
                  </a:moveTo>
                  <a:cubicBezTo>
                    <a:pt x="103" y="147"/>
                    <a:pt x="109" y="146"/>
                    <a:pt x="114" y="144"/>
                  </a:cubicBezTo>
                  <a:cubicBezTo>
                    <a:pt x="115" y="146"/>
                    <a:pt x="122" y="149"/>
                    <a:pt x="123" y="145"/>
                  </a:cubicBezTo>
                  <a:cubicBezTo>
                    <a:pt x="120" y="143"/>
                    <a:pt x="117" y="142"/>
                    <a:pt x="113" y="141"/>
                  </a:cubicBezTo>
                  <a:cubicBezTo>
                    <a:pt x="110" y="145"/>
                    <a:pt x="105" y="146"/>
                    <a:pt x="102" y="140"/>
                  </a:cubicBezTo>
                  <a:cubicBezTo>
                    <a:pt x="101" y="143"/>
                    <a:pt x="98" y="147"/>
                    <a:pt x="99" y="149"/>
                  </a:cubicBezTo>
                  <a:close/>
                  <a:moveTo>
                    <a:pt x="269" y="149"/>
                  </a:moveTo>
                  <a:cubicBezTo>
                    <a:pt x="269" y="146"/>
                    <a:pt x="271" y="145"/>
                    <a:pt x="271" y="142"/>
                  </a:cubicBezTo>
                  <a:cubicBezTo>
                    <a:pt x="268" y="142"/>
                    <a:pt x="265" y="140"/>
                    <a:pt x="263" y="141"/>
                  </a:cubicBezTo>
                  <a:cubicBezTo>
                    <a:pt x="266" y="142"/>
                    <a:pt x="265" y="148"/>
                    <a:pt x="269" y="149"/>
                  </a:cubicBezTo>
                  <a:close/>
                  <a:moveTo>
                    <a:pt x="165" y="146"/>
                  </a:moveTo>
                  <a:cubicBezTo>
                    <a:pt x="169" y="146"/>
                    <a:pt x="170" y="150"/>
                    <a:pt x="174" y="149"/>
                  </a:cubicBezTo>
                  <a:cubicBezTo>
                    <a:pt x="174" y="147"/>
                    <a:pt x="172" y="146"/>
                    <a:pt x="172" y="144"/>
                  </a:cubicBezTo>
                  <a:cubicBezTo>
                    <a:pt x="170" y="143"/>
                    <a:pt x="168" y="142"/>
                    <a:pt x="166" y="141"/>
                  </a:cubicBezTo>
                  <a:cubicBezTo>
                    <a:pt x="167" y="143"/>
                    <a:pt x="165" y="143"/>
                    <a:pt x="165" y="146"/>
                  </a:cubicBezTo>
                  <a:close/>
                  <a:moveTo>
                    <a:pt x="215" y="147"/>
                  </a:moveTo>
                  <a:cubicBezTo>
                    <a:pt x="214" y="146"/>
                    <a:pt x="215" y="141"/>
                    <a:pt x="211" y="141"/>
                  </a:cubicBezTo>
                  <a:cubicBezTo>
                    <a:pt x="210" y="144"/>
                    <a:pt x="213" y="148"/>
                    <a:pt x="215" y="147"/>
                  </a:cubicBezTo>
                  <a:close/>
                  <a:moveTo>
                    <a:pt x="227" y="145"/>
                  </a:moveTo>
                  <a:cubicBezTo>
                    <a:pt x="227" y="141"/>
                    <a:pt x="222" y="141"/>
                    <a:pt x="220" y="142"/>
                  </a:cubicBezTo>
                  <a:cubicBezTo>
                    <a:pt x="223" y="142"/>
                    <a:pt x="224" y="145"/>
                    <a:pt x="227" y="145"/>
                  </a:cubicBezTo>
                  <a:close/>
                  <a:moveTo>
                    <a:pt x="586" y="143"/>
                  </a:moveTo>
                  <a:cubicBezTo>
                    <a:pt x="586" y="141"/>
                    <a:pt x="585" y="141"/>
                    <a:pt x="583" y="141"/>
                  </a:cubicBezTo>
                  <a:cubicBezTo>
                    <a:pt x="583" y="143"/>
                    <a:pt x="584" y="143"/>
                    <a:pt x="586" y="143"/>
                  </a:cubicBezTo>
                  <a:close/>
                  <a:moveTo>
                    <a:pt x="342" y="145"/>
                  </a:moveTo>
                  <a:cubicBezTo>
                    <a:pt x="343" y="141"/>
                    <a:pt x="337" y="141"/>
                    <a:pt x="338" y="145"/>
                  </a:cubicBezTo>
                  <a:cubicBezTo>
                    <a:pt x="343" y="146"/>
                    <a:pt x="345" y="151"/>
                    <a:pt x="349" y="150"/>
                  </a:cubicBezTo>
                  <a:cubicBezTo>
                    <a:pt x="347" y="148"/>
                    <a:pt x="346" y="146"/>
                    <a:pt x="342" y="145"/>
                  </a:cubicBezTo>
                  <a:close/>
                  <a:moveTo>
                    <a:pt x="456" y="149"/>
                  </a:moveTo>
                  <a:cubicBezTo>
                    <a:pt x="457" y="150"/>
                    <a:pt x="458" y="153"/>
                    <a:pt x="461" y="153"/>
                  </a:cubicBezTo>
                  <a:cubicBezTo>
                    <a:pt x="462" y="150"/>
                    <a:pt x="463" y="148"/>
                    <a:pt x="464" y="145"/>
                  </a:cubicBezTo>
                  <a:cubicBezTo>
                    <a:pt x="461" y="145"/>
                    <a:pt x="461" y="143"/>
                    <a:pt x="460" y="142"/>
                  </a:cubicBezTo>
                  <a:cubicBezTo>
                    <a:pt x="459" y="145"/>
                    <a:pt x="456" y="146"/>
                    <a:pt x="456" y="149"/>
                  </a:cubicBezTo>
                  <a:close/>
                  <a:moveTo>
                    <a:pt x="470" y="143"/>
                  </a:moveTo>
                  <a:cubicBezTo>
                    <a:pt x="470" y="144"/>
                    <a:pt x="470" y="144"/>
                    <a:pt x="470" y="145"/>
                  </a:cubicBezTo>
                  <a:cubicBezTo>
                    <a:pt x="478" y="150"/>
                    <a:pt x="485" y="157"/>
                    <a:pt x="495" y="161"/>
                  </a:cubicBezTo>
                  <a:cubicBezTo>
                    <a:pt x="489" y="152"/>
                    <a:pt x="479" y="147"/>
                    <a:pt x="470" y="143"/>
                  </a:cubicBezTo>
                  <a:close/>
                  <a:moveTo>
                    <a:pt x="63" y="147"/>
                  </a:moveTo>
                  <a:cubicBezTo>
                    <a:pt x="65" y="148"/>
                    <a:pt x="65" y="149"/>
                    <a:pt x="67" y="149"/>
                  </a:cubicBezTo>
                  <a:cubicBezTo>
                    <a:pt x="68" y="148"/>
                    <a:pt x="69" y="147"/>
                    <a:pt x="69" y="145"/>
                  </a:cubicBezTo>
                  <a:cubicBezTo>
                    <a:pt x="67" y="143"/>
                    <a:pt x="62" y="141"/>
                    <a:pt x="63" y="147"/>
                  </a:cubicBezTo>
                  <a:close/>
                  <a:moveTo>
                    <a:pt x="81" y="147"/>
                  </a:moveTo>
                  <a:cubicBezTo>
                    <a:pt x="83" y="148"/>
                    <a:pt x="83" y="149"/>
                    <a:pt x="84" y="148"/>
                  </a:cubicBezTo>
                  <a:cubicBezTo>
                    <a:pt x="84" y="146"/>
                    <a:pt x="87" y="147"/>
                    <a:pt x="86" y="144"/>
                  </a:cubicBezTo>
                  <a:cubicBezTo>
                    <a:pt x="84" y="145"/>
                    <a:pt x="84" y="144"/>
                    <a:pt x="83" y="144"/>
                  </a:cubicBezTo>
                  <a:cubicBezTo>
                    <a:pt x="83" y="146"/>
                    <a:pt x="81" y="145"/>
                    <a:pt x="81" y="147"/>
                  </a:cubicBezTo>
                  <a:close/>
                  <a:moveTo>
                    <a:pt x="193" y="148"/>
                  </a:moveTo>
                  <a:cubicBezTo>
                    <a:pt x="195" y="150"/>
                    <a:pt x="198" y="152"/>
                    <a:pt x="202" y="153"/>
                  </a:cubicBezTo>
                  <a:cubicBezTo>
                    <a:pt x="203" y="150"/>
                    <a:pt x="204" y="149"/>
                    <a:pt x="204" y="145"/>
                  </a:cubicBezTo>
                  <a:cubicBezTo>
                    <a:pt x="200" y="141"/>
                    <a:pt x="196" y="147"/>
                    <a:pt x="193" y="148"/>
                  </a:cubicBezTo>
                  <a:close/>
                  <a:moveTo>
                    <a:pt x="319" y="147"/>
                  </a:moveTo>
                  <a:cubicBezTo>
                    <a:pt x="323" y="148"/>
                    <a:pt x="326" y="151"/>
                    <a:pt x="330" y="152"/>
                  </a:cubicBezTo>
                  <a:cubicBezTo>
                    <a:pt x="328" y="148"/>
                    <a:pt x="324" y="146"/>
                    <a:pt x="321" y="144"/>
                  </a:cubicBezTo>
                  <a:cubicBezTo>
                    <a:pt x="320" y="145"/>
                    <a:pt x="319" y="145"/>
                    <a:pt x="319" y="147"/>
                  </a:cubicBezTo>
                  <a:close/>
                  <a:moveTo>
                    <a:pt x="413" y="150"/>
                  </a:moveTo>
                  <a:cubicBezTo>
                    <a:pt x="414" y="150"/>
                    <a:pt x="414" y="153"/>
                    <a:pt x="417" y="153"/>
                  </a:cubicBezTo>
                  <a:cubicBezTo>
                    <a:pt x="418" y="151"/>
                    <a:pt x="420" y="149"/>
                    <a:pt x="420" y="145"/>
                  </a:cubicBezTo>
                  <a:cubicBezTo>
                    <a:pt x="417" y="141"/>
                    <a:pt x="414" y="147"/>
                    <a:pt x="413" y="150"/>
                  </a:cubicBezTo>
                  <a:close/>
                  <a:moveTo>
                    <a:pt x="134" y="147"/>
                  </a:moveTo>
                  <a:cubicBezTo>
                    <a:pt x="135" y="147"/>
                    <a:pt x="136" y="146"/>
                    <a:pt x="137" y="145"/>
                  </a:cubicBezTo>
                  <a:cubicBezTo>
                    <a:pt x="136" y="143"/>
                    <a:pt x="131" y="145"/>
                    <a:pt x="134" y="147"/>
                  </a:cubicBezTo>
                  <a:close/>
                  <a:moveTo>
                    <a:pt x="217" y="149"/>
                  </a:moveTo>
                  <a:cubicBezTo>
                    <a:pt x="220" y="151"/>
                    <a:pt x="223" y="153"/>
                    <a:pt x="226" y="156"/>
                  </a:cubicBezTo>
                  <a:cubicBezTo>
                    <a:pt x="227" y="154"/>
                    <a:pt x="225" y="153"/>
                    <a:pt x="227" y="151"/>
                  </a:cubicBezTo>
                  <a:cubicBezTo>
                    <a:pt x="223" y="149"/>
                    <a:pt x="222" y="145"/>
                    <a:pt x="217" y="144"/>
                  </a:cubicBezTo>
                  <a:cubicBezTo>
                    <a:pt x="217" y="146"/>
                    <a:pt x="218" y="148"/>
                    <a:pt x="217" y="149"/>
                  </a:cubicBezTo>
                  <a:close/>
                  <a:moveTo>
                    <a:pt x="230" y="147"/>
                  </a:moveTo>
                  <a:cubicBezTo>
                    <a:pt x="235" y="149"/>
                    <a:pt x="237" y="153"/>
                    <a:pt x="243" y="153"/>
                  </a:cubicBezTo>
                  <a:cubicBezTo>
                    <a:pt x="243" y="151"/>
                    <a:pt x="243" y="151"/>
                    <a:pt x="244" y="149"/>
                  </a:cubicBezTo>
                  <a:cubicBezTo>
                    <a:pt x="239" y="148"/>
                    <a:pt x="235" y="146"/>
                    <a:pt x="231" y="144"/>
                  </a:cubicBezTo>
                  <a:cubicBezTo>
                    <a:pt x="231" y="145"/>
                    <a:pt x="231" y="146"/>
                    <a:pt x="230" y="147"/>
                  </a:cubicBezTo>
                  <a:close/>
                  <a:moveTo>
                    <a:pt x="272" y="153"/>
                  </a:moveTo>
                  <a:cubicBezTo>
                    <a:pt x="280" y="159"/>
                    <a:pt x="289" y="165"/>
                    <a:pt x="299" y="170"/>
                  </a:cubicBezTo>
                  <a:cubicBezTo>
                    <a:pt x="299" y="169"/>
                    <a:pt x="301" y="169"/>
                    <a:pt x="300" y="167"/>
                  </a:cubicBezTo>
                  <a:cubicBezTo>
                    <a:pt x="293" y="161"/>
                    <a:pt x="286" y="156"/>
                    <a:pt x="278" y="150"/>
                  </a:cubicBezTo>
                  <a:cubicBezTo>
                    <a:pt x="277" y="148"/>
                    <a:pt x="278" y="145"/>
                    <a:pt x="277" y="145"/>
                  </a:cubicBezTo>
                  <a:cubicBezTo>
                    <a:pt x="277" y="144"/>
                    <a:pt x="276" y="144"/>
                    <a:pt x="275" y="144"/>
                  </a:cubicBezTo>
                  <a:cubicBezTo>
                    <a:pt x="275" y="148"/>
                    <a:pt x="272" y="150"/>
                    <a:pt x="272" y="153"/>
                  </a:cubicBezTo>
                  <a:close/>
                  <a:moveTo>
                    <a:pt x="42" y="167"/>
                  </a:moveTo>
                  <a:cubicBezTo>
                    <a:pt x="46" y="161"/>
                    <a:pt x="50" y="152"/>
                    <a:pt x="52" y="145"/>
                  </a:cubicBezTo>
                  <a:cubicBezTo>
                    <a:pt x="47" y="151"/>
                    <a:pt x="43" y="157"/>
                    <a:pt x="42" y="167"/>
                  </a:cubicBezTo>
                  <a:close/>
                  <a:moveTo>
                    <a:pt x="148" y="148"/>
                  </a:moveTo>
                  <a:cubicBezTo>
                    <a:pt x="151" y="150"/>
                    <a:pt x="153" y="152"/>
                    <a:pt x="157" y="153"/>
                  </a:cubicBezTo>
                  <a:cubicBezTo>
                    <a:pt x="158" y="151"/>
                    <a:pt x="159" y="150"/>
                    <a:pt x="159" y="147"/>
                  </a:cubicBezTo>
                  <a:cubicBezTo>
                    <a:pt x="155" y="147"/>
                    <a:pt x="149" y="142"/>
                    <a:pt x="148" y="148"/>
                  </a:cubicBezTo>
                  <a:close/>
                  <a:moveTo>
                    <a:pt x="380" y="147"/>
                  </a:moveTo>
                  <a:cubicBezTo>
                    <a:pt x="385" y="153"/>
                    <a:pt x="392" y="158"/>
                    <a:pt x="400" y="162"/>
                  </a:cubicBezTo>
                  <a:cubicBezTo>
                    <a:pt x="400" y="160"/>
                    <a:pt x="401" y="159"/>
                    <a:pt x="402" y="157"/>
                  </a:cubicBezTo>
                  <a:cubicBezTo>
                    <a:pt x="395" y="153"/>
                    <a:pt x="388" y="145"/>
                    <a:pt x="380" y="147"/>
                  </a:cubicBezTo>
                  <a:close/>
                  <a:moveTo>
                    <a:pt x="512" y="149"/>
                  </a:moveTo>
                  <a:cubicBezTo>
                    <a:pt x="512" y="151"/>
                    <a:pt x="513" y="151"/>
                    <a:pt x="514" y="152"/>
                  </a:cubicBezTo>
                  <a:cubicBezTo>
                    <a:pt x="514" y="150"/>
                    <a:pt x="518" y="147"/>
                    <a:pt x="515" y="146"/>
                  </a:cubicBezTo>
                  <a:cubicBezTo>
                    <a:pt x="514" y="147"/>
                    <a:pt x="514" y="149"/>
                    <a:pt x="512" y="149"/>
                  </a:cubicBezTo>
                  <a:close/>
                  <a:moveTo>
                    <a:pt x="250" y="147"/>
                  </a:moveTo>
                  <a:cubicBezTo>
                    <a:pt x="250" y="150"/>
                    <a:pt x="253" y="150"/>
                    <a:pt x="255" y="152"/>
                  </a:cubicBezTo>
                  <a:cubicBezTo>
                    <a:pt x="255" y="151"/>
                    <a:pt x="255" y="149"/>
                    <a:pt x="255" y="148"/>
                  </a:cubicBezTo>
                  <a:cubicBezTo>
                    <a:pt x="253" y="149"/>
                    <a:pt x="252" y="145"/>
                    <a:pt x="250" y="147"/>
                  </a:cubicBezTo>
                  <a:close/>
                  <a:moveTo>
                    <a:pt x="358" y="151"/>
                  </a:moveTo>
                  <a:cubicBezTo>
                    <a:pt x="359" y="153"/>
                    <a:pt x="360" y="154"/>
                    <a:pt x="362" y="155"/>
                  </a:cubicBezTo>
                  <a:cubicBezTo>
                    <a:pt x="364" y="152"/>
                    <a:pt x="365" y="151"/>
                    <a:pt x="366" y="147"/>
                  </a:cubicBezTo>
                  <a:cubicBezTo>
                    <a:pt x="362" y="146"/>
                    <a:pt x="359" y="148"/>
                    <a:pt x="358" y="151"/>
                  </a:cubicBezTo>
                  <a:close/>
                  <a:moveTo>
                    <a:pt x="93" y="152"/>
                  </a:moveTo>
                  <a:cubicBezTo>
                    <a:pt x="93" y="152"/>
                    <a:pt x="93" y="151"/>
                    <a:pt x="93" y="151"/>
                  </a:cubicBezTo>
                  <a:cubicBezTo>
                    <a:pt x="93" y="149"/>
                    <a:pt x="92" y="149"/>
                    <a:pt x="91" y="148"/>
                  </a:cubicBezTo>
                  <a:cubicBezTo>
                    <a:pt x="89" y="149"/>
                    <a:pt x="90" y="153"/>
                    <a:pt x="93" y="152"/>
                  </a:cubicBezTo>
                  <a:close/>
                  <a:moveTo>
                    <a:pt x="315" y="153"/>
                  </a:moveTo>
                  <a:cubicBezTo>
                    <a:pt x="318" y="156"/>
                    <a:pt x="323" y="157"/>
                    <a:pt x="325" y="161"/>
                  </a:cubicBezTo>
                  <a:cubicBezTo>
                    <a:pt x="328" y="160"/>
                    <a:pt x="329" y="158"/>
                    <a:pt x="329" y="154"/>
                  </a:cubicBezTo>
                  <a:cubicBezTo>
                    <a:pt x="325" y="152"/>
                    <a:pt x="321" y="150"/>
                    <a:pt x="318" y="148"/>
                  </a:cubicBezTo>
                  <a:cubicBezTo>
                    <a:pt x="317" y="150"/>
                    <a:pt x="315" y="151"/>
                    <a:pt x="315" y="153"/>
                  </a:cubicBezTo>
                  <a:close/>
                  <a:moveTo>
                    <a:pt x="445" y="156"/>
                  </a:moveTo>
                  <a:cubicBezTo>
                    <a:pt x="448" y="152"/>
                    <a:pt x="440" y="151"/>
                    <a:pt x="437" y="148"/>
                  </a:cubicBezTo>
                  <a:cubicBezTo>
                    <a:pt x="439" y="152"/>
                    <a:pt x="442" y="154"/>
                    <a:pt x="445" y="156"/>
                  </a:cubicBezTo>
                  <a:close/>
                  <a:moveTo>
                    <a:pt x="464" y="156"/>
                  </a:moveTo>
                  <a:cubicBezTo>
                    <a:pt x="470" y="162"/>
                    <a:pt x="477" y="168"/>
                    <a:pt x="485" y="172"/>
                  </a:cubicBezTo>
                  <a:cubicBezTo>
                    <a:pt x="487" y="170"/>
                    <a:pt x="490" y="168"/>
                    <a:pt x="492" y="164"/>
                  </a:cubicBezTo>
                  <a:cubicBezTo>
                    <a:pt x="484" y="159"/>
                    <a:pt x="477" y="154"/>
                    <a:pt x="467" y="148"/>
                  </a:cubicBezTo>
                  <a:cubicBezTo>
                    <a:pt x="466" y="151"/>
                    <a:pt x="465" y="153"/>
                    <a:pt x="464" y="156"/>
                  </a:cubicBezTo>
                  <a:close/>
                  <a:moveTo>
                    <a:pt x="517" y="155"/>
                  </a:moveTo>
                  <a:cubicBezTo>
                    <a:pt x="521" y="156"/>
                    <a:pt x="522" y="161"/>
                    <a:pt x="527" y="162"/>
                  </a:cubicBezTo>
                  <a:cubicBezTo>
                    <a:pt x="529" y="161"/>
                    <a:pt x="529" y="157"/>
                    <a:pt x="529" y="154"/>
                  </a:cubicBezTo>
                  <a:cubicBezTo>
                    <a:pt x="526" y="152"/>
                    <a:pt x="523" y="151"/>
                    <a:pt x="521" y="148"/>
                  </a:cubicBezTo>
                  <a:cubicBezTo>
                    <a:pt x="519" y="150"/>
                    <a:pt x="518" y="152"/>
                    <a:pt x="517" y="155"/>
                  </a:cubicBezTo>
                  <a:close/>
                  <a:moveTo>
                    <a:pt x="70" y="152"/>
                  </a:moveTo>
                  <a:cubicBezTo>
                    <a:pt x="72" y="154"/>
                    <a:pt x="72" y="148"/>
                    <a:pt x="70" y="149"/>
                  </a:cubicBezTo>
                  <a:cubicBezTo>
                    <a:pt x="71" y="151"/>
                    <a:pt x="70" y="151"/>
                    <a:pt x="70" y="152"/>
                  </a:cubicBezTo>
                  <a:close/>
                  <a:moveTo>
                    <a:pt x="206" y="155"/>
                  </a:moveTo>
                  <a:cubicBezTo>
                    <a:pt x="209" y="156"/>
                    <a:pt x="212" y="157"/>
                    <a:pt x="215" y="158"/>
                  </a:cubicBezTo>
                  <a:cubicBezTo>
                    <a:pt x="215" y="156"/>
                    <a:pt x="214" y="155"/>
                    <a:pt x="214" y="153"/>
                  </a:cubicBezTo>
                  <a:cubicBezTo>
                    <a:pt x="212" y="152"/>
                    <a:pt x="210" y="150"/>
                    <a:pt x="208" y="149"/>
                  </a:cubicBezTo>
                  <a:cubicBezTo>
                    <a:pt x="208" y="152"/>
                    <a:pt x="205" y="152"/>
                    <a:pt x="206" y="155"/>
                  </a:cubicBezTo>
                  <a:close/>
                  <a:moveTo>
                    <a:pt x="423" y="149"/>
                  </a:moveTo>
                  <a:cubicBezTo>
                    <a:pt x="423" y="151"/>
                    <a:pt x="422" y="154"/>
                    <a:pt x="420" y="156"/>
                  </a:cubicBezTo>
                  <a:cubicBezTo>
                    <a:pt x="425" y="160"/>
                    <a:pt x="431" y="164"/>
                    <a:pt x="437" y="167"/>
                  </a:cubicBezTo>
                  <a:cubicBezTo>
                    <a:pt x="438" y="165"/>
                    <a:pt x="439" y="164"/>
                    <a:pt x="440" y="161"/>
                  </a:cubicBezTo>
                  <a:cubicBezTo>
                    <a:pt x="435" y="157"/>
                    <a:pt x="431" y="152"/>
                    <a:pt x="423" y="149"/>
                  </a:cubicBezTo>
                  <a:close/>
                  <a:moveTo>
                    <a:pt x="160" y="156"/>
                  </a:moveTo>
                  <a:cubicBezTo>
                    <a:pt x="163" y="157"/>
                    <a:pt x="165" y="160"/>
                    <a:pt x="168" y="162"/>
                  </a:cubicBezTo>
                  <a:cubicBezTo>
                    <a:pt x="171" y="160"/>
                    <a:pt x="175" y="159"/>
                    <a:pt x="176" y="155"/>
                  </a:cubicBezTo>
                  <a:cubicBezTo>
                    <a:pt x="171" y="153"/>
                    <a:pt x="168" y="150"/>
                    <a:pt x="163" y="150"/>
                  </a:cubicBezTo>
                  <a:cubicBezTo>
                    <a:pt x="162" y="152"/>
                    <a:pt x="160" y="154"/>
                    <a:pt x="160" y="156"/>
                  </a:cubicBezTo>
                  <a:close/>
                  <a:moveTo>
                    <a:pt x="365" y="156"/>
                  </a:moveTo>
                  <a:cubicBezTo>
                    <a:pt x="366" y="158"/>
                    <a:pt x="368" y="161"/>
                    <a:pt x="371" y="159"/>
                  </a:cubicBezTo>
                  <a:cubicBezTo>
                    <a:pt x="370" y="156"/>
                    <a:pt x="372" y="155"/>
                    <a:pt x="372" y="152"/>
                  </a:cubicBezTo>
                  <a:cubicBezTo>
                    <a:pt x="372" y="151"/>
                    <a:pt x="370" y="151"/>
                    <a:pt x="369" y="150"/>
                  </a:cubicBezTo>
                  <a:cubicBezTo>
                    <a:pt x="368" y="152"/>
                    <a:pt x="366" y="154"/>
                    <a:pt x="365" y="156"/>
                  </a:cubicBezTo>
                  <a:close/>
                  <a:moveTo>
                    <a:pt x="578" y="164"/>
                  </a:moveTo>
                  <a:cubicBezTo>
                    <a:pt x="581" y="165"/>
                    <a:pt x="581" y="167"/>
                    <a:pt x="584" y="168"/>
                  </a:cubicBezTo>
                  <a:cubicBezTo>
                    <a:pt x="586" y="161"/>
                    <a:pt x="590" y="151"/>
                    <a:pt x="583" y="150"/>
                  </a:cubicBezTo>
                  <a:cubicBezTo>
                    <a:pt x="580" y="153"/>
                    <a:pt x="580" y="159"/>
                    <a:pt x="578" y="164"/>
                  </a:cubicBezTo>
                  <a:close/>
                  <a:moveTo>
                    <a:pt x="76" y="157"/>
                  </a:moveTo>
                  <a:cubicBezTo>
                    <a:pt x="80" y="157"/>
                    <a:pt x="83" y="154"/>
                    <a:pt x="81" y="150"/>
                  </a:cubicBezTo>
                  <a:cubicBezTo>
                    <a:pt x="77" y="150"/>
                    <a:pt x="78" y="154"/>
                    <a:pt x="76" y="157"/>
                  </a:cubicBezTo>
                  <a:close/>
                  <a:moveTo>
                    <a:pt x="104" y="152"/>
                  </a:moveTo>
                  <a:cubicBezTo>
                    <a:pt x="106" y="153"/>
                    <a:pt x="107" y="155"/>
                    <a:pt x="109" y="155"/>
                  </a:cubicBezTo>
                  <a:cubicBezTo>
                    <a:pt x="110" y="154"/>
                    <a:pt x="110" y="152"/>
                    <a:pt x="110" y="150"/>
                  </a:cubicBezTo>
                  <a:cubicBezTo>
                    <a:pt x="107" y="150"/>
                    <a:pt x="105" y="150"/>
                    <a:pt x="104" y="152"/>
                  </a:cubicBezTo>
                  <a:close/>
                  <a:moveTo>
                    <a:pt x="114" y="156"/>
                  </a:moveTo>
                  <a:cubicBezTo>
                    <a:pt x="115" y="154"/>
                    <a:pt x="116" y="152"/>
                    <a:pt x="118" y="151"/>
                  </a:cubicBezTo>
                  <a:cubicBezTo>
                    <a:pt x="116" y="151"/>
                    <a:pt x="116" y="150"/>
                    <a:pt x="115" y="150"/>
                  </a:cubicBezTo>
                  <a:cubicBezTo>
                    <a:pt x="115" y="152"/>
                    <a:pt x="113" y="155"/>
                    <a:pt x="114" y="156"/>
                  </a:cubicBezTo>
                  <a:close/>
                  <a:moveTo>
                    <a:pt x="294" y="154"/>
                  </a:moveTo>
                  <a:cubicBezTo>
                    <a:pt x="293" y="152"/>
                    <a:pt x="292" y="151"/>
                    <a:pt x="290" y="150"/>
                  </a:cubicBezTo>
                  <a:cubicBezTo>
                    <a:pt x="291" y="152"/>
                    <a:pt x="293" y="153"/>
                    <a:pt x="294" y="154"/>
                  </a:cubicBezTo>
                  <a:close/>
                  <a:moveTo>
                    <a:pt x="152" y="156"/>
                  </a:moveTo>
                  <a:cubicBezTo>
                    <a:pt x="151" y="153"/>
                    <a:pt x="147" y="153"/>
                    <a:pt x="145" y="151"/>
                  </a:cubicBezTo>
                  <a:cubicBezTo>
                    <a:pt x="144" y="154"/>
                    <a:pt x="149" y="155"/>
                    <a:pt x="152" y="156"/>
                  </a:cubicBezTo>
                  <a:close/>
                  <a:moveTo>
                    <a:pt x="245" y="155"/>
                  </a:moveTo>
                  <a:cubicBezTo>
                    <a:pt x="247" y="155"/>
                    <a:pt x="248" y="152"/>
                    <a:pt x="250" y="152"/>
                  </a:cubicBezTo>
                  <a:cubicBezTo>
                    <a:pt x="250" y="153"/>
                    <a:pt x="251" y="153"/>
                    <a:pt x="251" y="154"/>
                  </a:cubicBezTo>
                  <a:cubicBezTo>
                    <a:pt x="252" y="156"/>
                    <a:pt x="251" y="157"/>
                    <a:pt x="251" y="159"/>
                  </a:cubicBezTo>
                  <a:cubicBezTo>
                    <a:pt x="255" y="161"/>
                    <a:pt x="258" y="164"/>
                    <a:pt x="262" y="166"/>
                  </a:cubicBezTo>
                  <a:cubicBezTo>
                    <a:pt x="263" y="163"/>
                    <a:pt x="265" y="161"/>
                    <a:pt x="265" y="158"/>
                  </a:cubicBezTo>
                  <a:cubicBezTo>
                    <a:pt x="258" y="156"/>
                    <a:pt x="254" y="152"/>
                    <a:pt x="247" y="151"/>
                  </a:cubicBezTo>
                  <a:cubicBezTo>
                    <a:pt x="247" y="153"/>
                    <a:pt x="246" y="154"/>
                    <a:pt x="245" y="155"/>
                  </a:cubicBezTo>
                  <a:close/>
                  <a:moveTo>
                    <a:pt x="63" y="161"/>
                  </a:moveTo>
                  <a:cubicBezTo>
                    <a:pt x="64" y="158"/>
                    <a:pt x="68" y="152"/>
                    <a:pt x="62" y="152"/>
                  </a:cubicBezTo>
                  <a:cubicBezTo>
                    <a:pt x="61" y="155"/>
                    <a:pt x="58" y="160"/>
                    <a:pt x="63" y="161"/>
                  </a:cubicBezTo>
                  <a:close/>
                  <a:moveTo>
                    <a:pt x="548" y="154"/>
                  </a:moveTo>
                  <a:cubicBezTo>
                    <a:pt x="547" y="153"/>
                    <a:pt x="546" y="152"/>
                    <a:pt x="544" y="152"/>
                  </a:cubicBezTo>
                  <a:cubicBezTo>
                    <a:pt x="544" y="154"/>
                    <a:pt x="547" y="155"/>
                    <a:pt x="548" y="154"/>
                  </a:cubicBezTo>
                  <a:close/>
                  <a:moveTo>
                    <a:pt x="117" y="160"/>
                  </a:moveTo>
                  <a:cubicBezTo>
                    <a:pt x="118" y="162"/>
                    <a:pt x="120" y="163"/>
                    <a:pt x="122" y="164"/>
                  </a:cubicBezTo>
                  <a:cubicBezTo>
                    <a:pt x="124" y="161"/>
                    <a:pt x="126" y="158"/>
                    <a:pt x="128" y="156"/>
                  </a:cubicBezTo>
                  <a:cubicBezTo>
                    <a:pt x="125" y="148"/>
                    <a:pt x="117" y="155"/>
                    <a:pt x="117" y="160"/>
                  </a:cubicBezTo>
                  <a:close/>
                  <a:moveTo>
                    <a:pt x="506" y="156"/>
                  </a:moveTo>
                  <a:cubicBezTo>
                    <a:pt x="508" y="157"/>
                    <a:pt x="508" y="158"/>
                    <a:pt x="510" y="158"/>
                  </a:cubicBezTo>
                  <a:cubicBezTo>
                    <a:pt x="510" y="156"/>
                    <a:pt x="512" y="155"/>
                    <a:pt x="512" y="153"/>
                  </a:cubicBezTo>
                  <a:cubicBezTo>
                    <a:pt x="509" y="151"/>
                    <a:pt x="507" y="154"/>
                    <a:pt x="506" y="156"/>
                  </a:cubicBezTo>
                  <a:close/>
                  <a:moveTo>
                    <a:pt x="238" y="161"/>
                  </a:moveTo>
                  <a:cubicBezTo>
                    <a:pt x="238" y="160"/>
                    <a:pt x="238" y="159"/>
                    <a:pt x="239" y="158"/>
                  </a:cubicBezTo>
                  <a:cubicBezTo>
                    <a:pt x="237" y="156"/>
                    <a:pt x="234" y="154"/>
                    <a:pt x="231" y="153"/>
                  </a:cubicBezTo>
                  <a:cubicBezTo>
                    <a:pt x="232" y="157"/>
                    <a:pt x="232" y="161"/>
                    <a:pt x="238" y="161"/>
                  </a:cubicBezTo>
                  <a:close/>
                  <a:moveTo>
                    <a:pt x="609" y="159"/>
                  </a:moveTo>
                  <a:cubicBezTo>
                    <a:pt x="606" y="158"/>
                    <a:pt x="606" y="154"/>
                    <a:pt x="604" y="153"/>
                  </a:cubicBezTo>
                  <a:cubicBezTo>
                    <a:pt x="604" y="155"/>
                    <a:pt x="605" y="160"/>
                    <a:pt x="609" y="159"/>
                  </a:cubicBezTo>
                  <a:close/>
                  <a:moveTo>
                    <a:pt x="55" y="156"/>
                  </a:moveTo>
                  <a:cubicBezTo>
                    <a:pt x="57" y="156"/>
                    <a:pt x="57" y="155"/>
                    <a:pt x="57" y="153"/>
                  </a:cubicBezTo>
                  <a:cubicBezTo>
                    <a:pt x="55" y="153"/>
                    <a:pt x="55" y="155"/>
                    <a:pt x="55" y="156"/>
                  </a:cubicBezTo>
                  <a:close/>
                  <a:moveTo>
                    <a:pt x="621" y="169"/>
                  </a:moveTo>
                  <a:cubicBezTo>
                    <a:pt x="620" y="164"/>
                    <a:pt x="620" y="157"/>
                    <a:pt x="617" y="153"/>
                  </a:cubicBezTo>
                  <a:cubicBezTo>
                    <a:pt x="616" y="161"/>
                    <a:pt x="616" y="167"/>
                    <a:pt x="621" y="169"/>
                  </a:cubicBezTo>
                  <a:close/>
                  <a:moveTo>
                    <a:pt x="87" y="164"/>
                  </a:moveTo>
                  <a:cubicBezTo>
                    <a:pt x="89" y="164"/>
                    <a:pt x="89" y="165"/>
                    <a:pt x="90" y="165"/>
                  </a:cubicBezTo>
                  <a:cubicBezTo>
                    <a:pt x="91" y="162"/>
                    <a:pt x="91" y="159"/>
                    <a:pt x="92" y="156"/>
                  </a:cubicBezTo>
                  <a:cubicBezTo>
                    <a:pt x="90" y="155"/>
                    <a:pt x="90" y="154"/>
                    <a:pt x="88" y="155"/>
                  </a:cubicBezTo>
                  <a:cubicBezTo>
                    <a:pt x="87" y="157"/>
                    <a:pt x="87" y="161"/>
                    <a:pt x="87" y="164"/>
                  </a:cubicBezTo>
                  <a:close/>
                  <a:moveTo>
                    <a:pt x="200" y="157"/>
                  </a:moveTo>
                  <a:cubicBezTo>
                    <a:pt x="200" y="156"/>
                    <a:pt x="200" y="155"/>
                    <a:pt x="200" y="155"/>
                  </a:cubicBezTo>
                  <a:cubicBezTo>
                    <a:pt x="197" y="154"/>
                    <a:pt x="197" y="157"/>
                    <a:pt x="200" y="157"/>
                  </a:cubicBezTo>
                  <a:close/>
                  <a:moveTo>
                    <a:pt x="408" y="156"/>
                  </a:moveTo>
                  <a:cubicBezTo>
                    <a:pt x="410" y="157"/>
                    <a:pt x="411" y="159"/>
                    <a:pt x="414" y="159"/>
                  </a:cubicBezTo>
                  <a:cubicBezTo>
                    <a:pt x="414" y="156"/>
                    <a:pt x="409" y="153"/>
                    <a:pt x="408" y="156"/>
                  </a:cubicBezTo>
                  <a:close/>
                  <a:moveTo>
                    <a:pt x="65" y="161"/>
                  </a:moveTo>
                  <a:cubicBezTo>
                    <a:pt x="66" y="162"/>
                    <a:pt x="67" y="163"/>
                    <a:pt x="70" y="162"/>
                  </a:cubicBezTo>
                  <a:cubicBezTo>
                    <a:pt x="71" y="160"/>
                    <a:pt x="71" y="158"/>
                    <a:pt x="70" y="155"/>
                  </a:cubicBezTo>
                  <a:cubicBezTo>
                    <a:pt x="66" y="155"/>
                    <a:pt x="66" y="159"/>
                    <a:pt x="65" y="161"/>
                  </a:cubicBezTo>
                  <a:close/>
                  <a:moveTo>
                    <a:pt x="218" y="161"/>
                  </a:moveTo>
                  <a:cubicBezTo>
                    <a:pt x="223" y="161"/>
                    <a:pt x="224" y="164"/>
                    <a:pt x="229" y="165"/>
                  </a:cubicBezTo>
                  <a:cubicBezTo>
                    <a:pt x="228" y="159"/>
                    <a:pt x="221" y="158"/>
                    <a:pt x="217" y="155"/>
                  </a:cubicBezTo>
                  <a:cubicBezTo>
                    <a:pt x="217" y="158"/>
                    <a:pt x="219" y="158"/>
                    <a:pt x="218" y="161"/>
                  </a:cubicBezTo>
                  <a:close/>
                  <a:moveTo>
                    <a:pt x="303" y="162"/>
                  </a:moveTo>
                  <a:cubicBezTo>
                    <a:pt x="305" y="161"/>
                    <a:pt x="307" y="161"/>
                    <a:pt x="307" y="158"/>
                  </a:cubicBezTo>
                  <a:cubicBezTo>
                    <a:pt x="304" y="158"/>
                    <a:pt x="303" y="155"/>
                    <a:pt x="299" y="155"/>
                  </a:cubicBezTo>
                  <a:cubicBezTo>
                    <a:pt x="300" y="158"/>
                    <a:pt x="302" y="159"/>
                    <a:pt x="303" y="162"/>
                  </a:cubicBezTo>
                  <a:close/>
                  <a:moveTo>
                    <a:pt x="373" y="164"/>
                  </a:moveTo>
                  <a:cubicBezTo>
                    <a:pt x="379" y="167"/>
                    <a:pt x="383" y="172"/>
                    <a:pt x="389" y="175"/>
                  </a:cubicBezTo>
                  <a:cubicBezTo>
                    <a:pt x="391" y="173"/>
                    <a:pt x="393" y="170"/>
                    <a:pt x="394" y="167"/>
                  </a:cubicBezTo>
                  <a:cubicBezTo>
                    <a:pt x="388" y="162"/>
                    <a:pt x="384" y="158"/>
                    <a:pt x="376" y="155"/>
                  </a:cubicBezTo>
                  <a:cubicBezTo>
                    <a:pt x="375" y="158"/>
                    <a:pt x="373" y="160"/>
                    <a:pt x="373" y="164"/>
                  </a:cubicBezTo>
                  <a:close/>
                  <a:moveTo>
                    <a:pt x="107" y="159"/>
                  </a:moveTo>
                  <a:cubicBezTo>
                    <a:pt x="105" y="158"/>
                    <a:pt x="104" y="156"/>
                    <a:pt x="101" y="156"/>
                  </a:cubicBezTo>
                  <a:cubicBezTo>
                    <a:pt x="102" y="158"/>
                    <a:pt x="105" y="160"/>
                    <a:pt x="107" y="159"/>
                  </a:cubicBezTo>
                  <a:close/>
                  <a:moveTo>
                    <a:pt x="448" y="159"/>
                  </a:moveTo>
                  <a:cubicBezTo>
                    <a:pt x="450" y="160"/>
                    <a:pt x="452" y="162"/>
                    <a:pt x="454" y="164"/>
                  </a:cubicBezTo>
                  <a:cubicBezTo>
                    <a:pt x="455" y="162"/>
                    <a:pt x="457" y="162"/>
                    <a:pt x="456" y="159"/>
                  </a:cubicBezTo>
                  <a:cubicBezTo>
                    <a:pt x="454" y="159"/>
                    <a:pt x="453" y="156"/>
                    <a:pt x="450" y="156"/>
                  </a:cubicBezTo>
                  <a:cubicBezTo>
                    <a:pt x="450" y="157"/>
                    <a:pt x="448" y="157"/>
                    <a:pt x="448" y="159"/>
                  </a:cubicBezTo>
                  <a:close/>
                  <a:moveTo>
                    <a:pt x="513" y="161"/>
                  </a:moveTo>
                  <a:cubicBezTo>
                    <a:pt x="517" y="162"/>
                    <a:pt x="519" y="165"/>
                    <a:pt x="524" y="167"/>
                  </a:cubicBezTo>
                  <a:cubicBezTo>
                    <a:pt x="525" y="161"/>
                    <a:pt x="517" y="160"/>
                    <a:pt x="515" y="156"/>
                  </a:cubicBezTo>
                  <a:cubicBezTo>
                    <a:pt x="514" y="158"/>
                    <a:pt x="513" y="159"/>
                    <a:pt x="513" y="161"/>
                  </a:cubicBezTo>
                  <a:close/>
                  <a:moveTo>
                    <a:pt x="330" y="164"/>
                  </a:moveTo>
                  <a:cubicBezTo>
                    <a:pt x="332" y="165"/>
                    <a:pt x="336" y="170"/>
                    <a:pt x="338" y="167"/>
                  </a:cubicBezTo>
                  <a:cubicBezTo>
                    <a:pt x="336" y="163"/>
                    <a:pt x="337" y="159"/>
                    <a:pt x="333" y="157"/>
                  </a:cubicBezTo>
                  <a:cubicBezTo>
                    <a:pt x="332" y="159"/>
                    <a:pt x="330" y="161"/>
                    <a:pt x="330" y="164"/>
                  </a:cubicBezTo>
                  <a:close/>
                  <a:moveTo>
                    <a:pt x="171" y="164"/>
                  </a:moveTo>
                  <a:cubicBezTo>
                    <a:pt x="173" y="164"/>
                    <a:pt x="174" y="166"/>
                    <a:pt x="176" y="166"/>
                  </a:cubicBezTo>
                  <a:cubicBezTo>
                    <a:pt x="176" y="164"/>
                    <a:pt x="178" y="163"/>
                    <a:pt x="179" y="162"/>
                  </a:cubicBezTo>
                  <a:cubicBezTo>
                    <a:pt x="179" y="161"/>
                    <a:pt x="179" y="158"/>
                    <a:pt x="177" y="158"/>
                  </a:cubicBezTo>
                  <a:cubicBezTo>
                    <a:pt x="176" y="160"/>
                    <a:pt x="172" y="161"/>
                    <a:pt x="171" y="164"/>
                  </a:cubicBezTo>
                  <a:close/>
                  <a:moveTo>
                    <a:pt x="204" y="161"/>
                  </a:moveTo>
                  <a:cubicBezTo>
                    <a:pt x="208" y="163"/>
                    <a:pt x="212" y="166"/>
                    <a:pt x="216" y="168"/>
                  </a:cubicBezTo>
                  <a:cubicBezTo>
                    <a:pt x="217" y="165"/>
                    <a:pt x="215" y="165"/>
                    <a:pt x="215" y="162"/>
                  </a:cubicBezTo>
                  <a:cubicBezTo>
                    <a:pt x="214" y="160"/>
                    <a:pt x="214" y="163"/>
                    <a:pt x="212" y="162"/>
                  </a:cubicBezTo>
                  <a:cubicBezTo>
                    <a:pt x="211" y="160"/>
                    <a:pt x="207" y="160"/>
                    <a:pt x="205" y="158"/>
                  </a:cubicBezTo>
                  <a:cubicBezTo>
                    <a:pt x="204" y="158"/>
                    <a:pt x="204" y="159"/>
                    <a:pt x="204" y="161"/>
                  </a:cubicBezTo>
                  <a:close/>
                  <a:moveTo>
                    <a:pt x="593" y="178"/>
                  </a:moveTo>
                  <a:cubicBezTo>
                    <a:pt x="595" y="171"/>
                    <a:pt x="598" y="161"/>
                    <a:pt x="591" y="158"/>
                  </a:cubicBezTo>
                  <a:cubicBezTo>
                    <a:pt x="590" y="164"/>
                    <a:pt x="585" y="176"/>
                    <a:pt x="593" y="178"/>
                  </a:cubicBezTo>
                  <a:close/>
                  <a:moveTo>
                    <a:pt x="138" y="164"/>
                  </a:moveTo>
                  <a:cubicBezTo>
                    <a:pt x="141" y="166"/>
                    <a:pt x="146" y="168"/>
                    <a:pt x="149" y="169"/>
                  </a:cubicBezTo>
                  <a:cubicBezTo>
                    <a:pt x="151" y="168"/>
                    <a:pt x="151" y="165"/>
                    <a:pt x="152" y="163"/>
                  </a:cubicBezTo>
                  <a:cubicBezTo>
                    <a:pt x="148" y="161"/>
                    <a:pt x="139" y="155"/>
                    <a:pt x="138" y="164"/>
                  </a:cubicBezTo>
                  <a:close/>
                  <a:moveTo>
                    <a:pt x="99" y="170"/>
                  </a:moveTo>
                  <a:cubicBezTo>
                    <a:pt x="97" y="167"/>
                    <a:pt x="98" y="162"/>
                    <a:pt x="95" y="160"/>
                  </a:cubicBezTo>
                  <a:cubicBezTo>
                    <a:pt x="94" y="165"/>
                    <a:pt x="93" y="170"/>
                    <a:pt x="99" y="170"/>
                  </a:cubicBezTo>
                  <a:close/>
                  <a:moveTo>
                    <a:pt x="307" y="164"/>
                  </a:moveTo>
                  <a:cubicBezTo>
                    <a:pt x="312" y="167"/>
                    <a:pt x="316" y="171"/>
                    <a:pt x="321" y="174"/>
                  </a:cubicBezTo>
                  <a:cubicBezTo>
                    <a:pt x="322" y="172"/>
                    <a:pt x="323" y="170"/>
                    <a:pt x="324" y="168"/>
                  </a:cubicBezTo>
                  <a:cubicBezTo>
                    <a:pt x="318" y="167"/>
                    <a:pt x="310" y="155"/>
                    <a:pt x="307" y="164"/>
                  </a:cubicBezTo>
                  <a:close/>
                  <a:moveTo>
                    <a:pt x="428" y="167"/>
                  </a:moveTo>
                  <a:cubicBezTo>
                    <a:pt x="425" y="165"/>
                    <a:pt x="421" y="159"/>
                    <a:pt x="417" y="161"/>
                  </a:cubicBezTo>
                  <a:cubicBezTo>
                    <a:pt x="421" y="163"/>
                    <a:pt x="425" y="167"/>
                    <a:pt x="428" y="167"/>
                  </a:cubicBezTo>
                  <a:close/>
                  <a:moveTo>
                    <a:pt x="104" y="169"/>
                  </a:moveTo>
                  <a:cubicBezTo>
                    <a:pt x="106" y="168"/>
                    <a:pt x="108" y="167"/>
                    <a:pt x="107" y="164"/>
                  </a:cubicBezTo>
                  <a:cubicBezTo>
                    <a:pt x="106" y="162"/>
                    <a:pt x="104" y="161"/>
                    <a:pt x="101" y="161"/>
                  </a:cubicBezTo>
                  <a:cubicBezTo>
                    <a:pt x="101" y="164"/>
                    <a:pt x="104" y="166"/>
                    <a:pt x="104" y="169"/>
                  </a:cubicBezTo>
                  <a:close/>
                  <a:moveTo>
                    <a:pt x="269" y="161"/>
                  </a:moveTo>
                  <a:cubicBezTo>
                    <a:pt x="268" y="164"/>
                    <a:pt x="265" y="165"/>
                    <a:pt x="265" y="169"/>
                  </a:cubicBezTo>
                  <a:cubicBezTo>
                    <a:pt x="269" y="171"/>
                    <a:pt x="271" y="174"/>
                    <a:pt x="276" y="175"/>
                  </a:cubicBezTo>
                  <a:cubicBezTo>
                    <a:pt x="277" y="174"/>
                    <a:pt x="278" y="173"/>
                    <a:pt x="279" y="172"/>
                  </a:cubicBezTo>
                  <a:cubicBezTo>
                    <a:pt x="276" y="170"/>
                    <a:pt x="274" y="165"/>
                    <a:pt x="273" y="163"/>
                  </a:cubicBezTo>
                  <a:cubicBezTo>
                    <a:pt x="272" y="164"/>
                    <a:pt x="271" y="160"/>
                    <a:pt x="269" y="161"/>
                  </a:cubicBezTo>
                  <a:close/>
                  <a:moveTo>
                    <a:pt x="402" y="164"/>
                  </a:moveTo>
                  <a:cubicBezTo>
                    <a:pt x="404" y="166"/>
                    <a:pt x="406" y="168"/>
                    <a:pt x="409" y="169"/>
                  </a:cubicBezTo>
                  <a:cubicBezTo>
                    <a:pt x="410" y="163"/>
                    <a:pt x="403" y="157"/>
                    <a:pt x="402" y="164"/>
                  </a:cubicBezTo>
                  <a:close/>
                  <a:moveTo>
                    <a:pt x="572" y="172"/>
                  </a:moveTo>
                  <a:cubicBezTo>
                    <a:pt x="572" y="166"/>
                    <a:pt x="570" y="164"/>
                    <a:pt x="566" y="162"/>
                  </a:cubicBezTo>
                  <a:cubicBezTo>
                    <a:pt x="568" y="165"/>
                    <a:pt x="570" y="168"/>
                    <a:pt x="572" y="172"/>
                  </a:cubicBezTo>
                  <a:close/>
                  <a:moveTo>
                    <a:pt x="458" y="167"/>
                  </a:moveTo>
                  <a:cubicBezTo>
                    <a:pt x="465" y="171"/>
                    <a:pt x="470" y="179"/>
                    <a:pt x="478" y="180"/>
                  </a:cubicBezTo>
                  <a:cubicBezTo>
                    <a:pt x="474" y="172"/>
                    <a:pt x="467" y="168"/>
                    <a:pt x="460" y="162"/>
                  </a:cubicBezTo>
                  <a:cubicBezTo>
                    <a:pt x="460" y="164"/>
                    <a:pt x="458" y="164"/>
                    <a:pt x="458" y="167"/>
                  </a:cubicBezTo>
                  <a:close/>
                  <a:moveTo>
                    <a:pt x="504" y="167"/>
                  </a:moveTo>
                  <a:cubicBezTo>
                    <a:pt x="504" y="166"/>
                    <a:pt x="504" y="165"/>
                    <a:pt x="504" y="164"/>
                  </a:cubicBezTo>
                  <a:cubicBezTo>
                    <a:pt x="502" y="164"/>
                    <a:pt x="502" y="162"/>
                    <a:pt x="500" y="162"/>
                  </a:cubicBezTo>
                  <a:cubicBezTo>
                    <a:pt x="501" y="165"/>
                    <a:pt x="501" y="167"/>
                    <a:pt x="504" y="167"/>
                  </a:cubicBezTo>
                  <a:close/>
                  <a:moveTo>
                    <a:pt x="534" y="170"/>
                  </a:moveTo>
                  <a:cubicBezTo>
                    <a:pt x="534" y="167"/>
                    <a:pt x="537" y="165"/>
                    <a:pt x="535" y="162"/>
                  </a:cubicBezTo>
                  <a:cubicBezTo>
                    <a:pt x="533" y="164"/>
                    <a:pt x="531" y="168"/>
                    <a:pt x="534" y="170"/>
                  </a:cubicBezTo>
                  <a:close/>
                  <a:moveTo>
                    <a:pt x="608" y="175"/>
                  </a:moveTo>
                  <a:cubicBezTo>
                    <a:pt x="610" y="169"/>
                    <a:pt x="606" y="165"/>
                    <a:pt x="603" y="162"/>
                  </a:cubicBezTo>
                  <a:cubicBezTo>
                    <a:pt x="601" y="168"/>
                    <a:pt x="606" y="171"/>
                    <a:pt x="608" y="175"/>
                  </a:cubicBezTo>
                  <a:close/>
                  <a:moveTo>
                    <a:pt x="244" y="167"/>
                  </a:moveTo>
                  <a:cubicBezTo>
                    <a:pt x="249" y="169"/>
                    <a:pt x="253" y="173"/>
                    <a:pt x="259" y="175"/>
                  </a:cubicBezTo>
                  <a:cubicBezTo>
                    <a:pt x="258" y="168"/>
                    <a:pt x="250" y="167"/>
                    <a:pt x="246" y="163"/>
                  </a:cubicBezTo>
                  <a:cubicBezTo>
                    <a:pt x="245" y="164"/>
                    <a:pt x="244" y="165"/>
                    <a:pt x="244" y="167"/>
                  </a:cubicBezTo>
                  <a:close/>
                  <a:moveTo>
                    <a:pt x="77" y="165"/>
                  </a:moveTo>
                  <a:cubicBezTo>
                    <a:pt x="79" y="167"/>
                    <a:pt x="78" y="170"/>
                    <a:pt x="81" y="169"/>
                  </a:cubicBezTo>
                  <a:cubicBezTo>
                    <a:pt x="81" y="167"/>
                    <a:pt x="82" y="166"/>
                    <a:pt x="82" y="164"/>
                  </a:cubicBezTo>
                  <a:cubicBezTo>
                    <a:pt x="80" y="163"/>
                    <a:pt x="78" y="164"/>
                    <a:pt x="77" y="165"/>
                  </a:cubicBezTo>
                  <a:close/>
                  <a:moveTo>
                    <a:pt x="223" y="165"/>
                  </a:moveTo>
                  <a:cubicBezTo>
                    <a:pt x="221" y="165"/>
                    <a:pt x="221" y="164"/>
                    <a:pt x="219" y="164"/>
                  </a:cubicBezTo>
                  <a:cubicBezTo>
                    <a:pt x="218" y="165"/>
                    <a:pt x="219" y="167"/>
                    <a:pt x="219" y="170"/>
                  </a:cubicBezTo>
                  <a:cubicBezTo>
                    <a:pt x="222" y="171"/>
                    <a:pt x="224" y="173"/>
                    <a:pt x="228" y="174"/>
                  </a:cubicBezTo>
                  <a:cubicBezTo>
                    <a:pt x="229" y="168"/>
                    <a:pt x="222" y="170"/>
                    <a:pt x="220" y="166"/>
                  </a:cubicBezTo>
                  <a:cubicBezTo>
                    <a:pt x="221" y="164"/>
                    <a:pt x="223" y="167"/>
                    <a:pt x="223" y="165"/>
                  </a:cubicBezTo>
                  <a:close/>
                  <a:moveTo>
                    <a:pt x="343" y="167"/>
                  </a:moveTo>
                  <a:cubicBezTo>
                    <a:pt x="345" y="170"/>
                    <a:pt x="346" y="173"/>
                    <a:pt x="347" y="176"/>
                  </a:cubicBezTo>
                  <a:cubicBezTo>
                    <a:pt x="351" y="174"/>
                    <a:pt x="352" y="170"/>
                    <a:pt x="354" y="167"/>
                  </a:cubicBezTo>
                  <a:cubicBezTo>
                    <a:pt x="351" y="166"/>
                    <a:pt x="344" y="161"/>
                    <a:pt x="343" y="167"/>
                  </a:cubicBezTo>
                  <a:close/>
                  <a:moveTo>
                    <a:pt x="282" y="170"/>
                  </a:moveTo>
                  <a:cubicBezTo>
                    <a:pt x="285" y="167"/>
                    <a:pt x="280" y="166"/>
                    <a:pt x="278" y="164"/>
                  </a:cubicBezTo>
                  <a:cubicBezTo>
                    <a:pt x="279" y="167"/>
                    <a:pt x="281" y="168"/>
                    <a:pt x="282" y="170"/>
                  </a:cubicBezTo>
                  <a:close/>
                  <a:moveTo>
                    <a:pt x="366" y="169"/>
                  </a:moveTo>
                  <a:cubicBezTo>
                    <a:pt x="366" y="166"/>
                    <a:pt x="362" y="164"/>
                    <a:pt x="360" y="165"/>
                  </a:cubicBezTo>
                  <a:cubicBezTo>
                    <a:pt x="362" y="166"/>
                    <a:pt x="363" y="168"/>
                    <a:pt x="366" y="169"/>
                  </a:cubicBezTo>
                  <a:close/>
                  <a:moveTo>
                    <a:pt x="521" y="170"/>
                  </a:moveTo>
                  <a:cubicBezTo>
                    <a:pt x="522" y="168"/>
                    <a:pt x="516" y="166"/>
                    <a:pt x="514" y="164"/>
                  </a:cubicBezTo>
                  <a:cubicBezTo>
                    <a:pt x="515" y="168"/>
                    <a:pt x="518" y="169"/>
                    <a:pt x="521" y="170"/>
                  </a:cubicBezTo>
                  <a:close/>
                  <a:moveTo>
                    <a:pt x="179" y="169"/>
                  </a:moveTo>
                  <a:cubicBezTo>
                    <a:pt x="180" y="170"/>
                    <a:pt x="181" y="169"/>
                    <a:pt x="183" y="169"/>
                  </a:cubicBezTo>
                  <a:cubicBezTo>
                    <a:pt x="183" y="168"/>
                    <a:pt x="183" y="166"/>
                    <a:pt x="182" y="165"/>
                  </a:cubicBezTo>
                  <a:cubicBezTo>
                    <a:pt x="182" y="165"/>
                    <a:pt x="181" y="165"/>
                    <a:pt x="180" y="165"/>
                  </a:cubicBezTo>
                  <a:cubicBezTo>
                    <a:pt x="180" y="166"/>
                    <a:pt x="179" y="168"/>
                    <a:pt x="179" y="169"/>
                  </a:cubicBezTo>
                  <a:close/>
                  <a:moveTo>
                    <a:pt x="430" y="176"/>
                  </a:moveTo>
                  <a:cubicBezTo>
                    <a:pt x="430" y="175"/>
                    <a:pt x="432" y="174"/>
                    <a:pt x="431" y="172"/>
                  </a:cubicBezTo>
                  <a:cubicBezTo>
                    <a:pt x="426" y="171"/>
                    <a:pt x="422" y="165"/>
                    <a:pt x="417" y="165"/>
                  </a:cubicBezTo>
                  <a:cubicBezTo>
                    <a:pt x="421" y="169"/>
                    <a:pt x="425" y="173"/>
                    <a:pt x="430" y="176"/>
                  </a:cubicBezTo>
                  <a:close/>
                  <a:moveTo>
                    <a:pt x="440" y="170"/>
                  </a:moveTo>
                  <a:cubicBezTo>
                    <a:pt x="443" y="170"/>
                    <a:pt x="443" y="172"/>
                    <a:pt x="445" y="172"/>
                  </a:cubicBezTo>
                  <a:cubicBezTo>
                    <a:pt x="445" y="169"/>
                    <a:pt x="444" y="167"/>
                    <a:pt x="442" y="165"/>
                  </a:cubicBezTo>
                  <a:cubicBezTo>
                    <a:pt x="442" y="168"/>
                    <a:pt x="440" y="168"/>
                    <a:pt x="440" y="170"/>
                  </a:cubicBezTo>
                  <a:close/>
                  <a:moveTo>
                    <a:pt x="549" y="184"/>
                  </a:moveTo>
                  <a:cubicBezTo>
                    <a:pt x="549" y="177"/>
                    <a:pt x="545" y="170"/>
                    <a:pt x="541" y="165"/>
                  </a:cubicBezTo>
                  <a:cubicBezTo>
                    <a:pt x="534" y="174"/>
                    <a:pt x="543" y="180"/>
                    <a:pt x="549" y="184"/>
                  </a:cubicBezTo>
                  <a:close/>
                  <a:moveTo>
                    <a:pt x="108" y="177"/>
                  </a:moveTo>
                  <a:cubicBezTo>
                    <a:pt x="110" y="179"/>
                    <a:pt x="112" y="180"/>
                    <a:pt x="115" y="180"/>
                  </a:cubicBezTo>
                  <a:cubicBezTo>
                    <a:pt x="115" y="176"/>
                    <a:pt x="119" y="174"/>
                    <a:pt x="118" y="170"/>
                  </a:cubicBezTo>
                  <a:cubicBezTo>
                    <a:pt x="117" y="168"/>
                    <a:pt x="115" y="166"/>
                    <a:pt x="112" y="166"/>
                  </a:cubicBezTo>
                  <a:cubicBezTo>
                    <a:pt x="111" y="170"/>
                    <a:pt x="109" y="173"/>
                    <a:pt x="108" y="177"/>
                  </a:cubicBezTo>
                  <a:close/>
                  <a:moveTo>
                    <a:pt x="153" y="172"/>
                  </a:moveTo>
                  <a:cubicBezTo>
                    <a:pt x="155" y="172"/>
                    <a:pt x="156" y="174"/>
                    <a:pt x="159" y="173"/>
                  </a:cubicBezTo>
                  <a:cubicBezTo>
                    <a:pt x="159" y="171"/>
                    <a:pt x="161" y="171"/>
                    <a:pt x="162" y="169"/>
                  </a:cubicBezTo>
                  <a:cubicBezTo>
                    <a:pt x="159" y="168"/>
                    <a:pt x="158" y="166"/>
                    <a:pt x="155" y="166"/>
                  </a:cubicBezTo>
                  <a:cubicBezTo>
                    <a:pt x="155" y="168"/>
                    <a:pt x="154" y="170"/>
                    <a:pt x="153" y="172"/>
                  </a:cubicBezTo>
                  <a:close/>
                  <a:moveTo>
                    <a:pt x="191" y="169"/>
                  </a:moveTo>
                  <a:cubicBezTo>
                    <a:pt x="190" y="169"/>
                    <a:pt x="188" y="165"/>
                    <a:pt x="187" y="167"/>
                  </a:cubicBezTo>
                  <a:cubicBezTo>
                    <a:pt x="188" y="167"/>
                    <a:pt x="190" y="170"/>
                    <a:pt x="191" y="169"/>
                  </a:cubicBezTo>
                  <a:close/>
                  <a:moveTo>
                    <a:pt x="231" y="171"/>
                  </a:moveTo>
                  <a:cubicBezTo>
                    <a:pt x="231" y="168"/>
                    <a:pt x="227" y="165"/>
                    <a:pt x="224" y="167"/>
                  </a:cubicBezTo>
                  <a:cubicBezTo>
                    <a:pt x="226" y="168"/>
                    <a:pt x="229" y="169"/>
                    <a:pt x="231" y="171"/>
                  </a:cubicBezTo>
                  <a:close/>
                  <a:moveTo>
                    <a:pt x="86" y="172"/>
                  </a:moveTo>
                  <a:cubicBezTo>
                    <a:pt x="87" y="173"/>
                    <a:pt x="88" y="174"/>
                    <a:pt x="90" y="173"/>
                  </a:cubicBezTo>
                  <a:cubicBezTo>
                    <a:pt x="90" y="173"/>
                    <a:pt x="90" y="172"/>
                    <a:pt x="90" y="172"/>
                  </a:cubicBezTo>
                  <a:cubicBezTo>
                    <a:pt x="90" y="169"/>
                    <a:pt x="88" y="168"/>
                    <a:pt x="86" y="167"/>
                  </a:cubicBezTo>
                  <a:cubicBezTo>
                    <a:pt x="86" y="169"/>
                    <a:pt x="86" y="171"/>
                    <a:pt x="86" y="172"/>
                  </a:cubicBezTo>
                  <a:close/>
                  <a:moveTo>
                    <a:pt x="488" y="175"/>
                  </a:moveTo>
                  <a:cubicBezTo>
                    <a:pt x="491" y="175"/>
                    <a:pt x="491" y="179"/>
                    <a:pt x="495" y="179"/>
                  </a:cubicBezTo>
                  <a:cubicBezTo>
                    <a:pt x="498" y="177"/>
                    <a:pt x="499" y="172"/>
                    <a:pt x="497" y="167"/>
                  </a:cubicBezTo>
                  <a:cubicBezTo>
                    <a:pt x="492" y="168"/>
                    <a:pt x="490" y="172"/>
                    <a:pt x="488" y="175"/>
                  </a:cubicBezTo>
                  <a:close/>
                  <a:moveTo>
                    <a:pt x="507" y="168"/>
                  </a:moveTo>
                  <a:cubicBezTo>
                    <a:pt x="507" y="172"/>
                    <a:pt x="511" y="172"/>
                    <a:pt x="513" y="174"/>
                  </a:cubicBezTo>
                  <a:cubicBezTo>
                    <a:pt x="513" y="172"/>
                    <a:pt x="516" y="173"/>
                    <a:pt x="515" y="171"/>
                  </a:cubicBezTo>
                  <a:cubicBezTo>
                    <a:pt x="511" y="171"/>
                    <a:pt x="510" y="166"/>
                    <a:pt x="507" y="168"/>
                  </a:cubicBezTo>
                  <a:close/>
                  <a:moveTo>
                    <a:pt x="640" y="175"/>
                  </a:moveTo>
                  <a:cubicBezTo>
                    <a:pt x="638" y="184"/>
                    <a:pt x="635" y="199"/>
                    <a:pt x="635" y="209"/>
                  </a:cubicBezTo>
                  <a:cubicBezTo>
                    <a:pt x="636" y="204"/>
                    <a:pt x="637" y="200"/>
                    <a:pt x="640" y="198"/>
                  </a:cubicBezTo>
                  <a:cubicBezTo>
                    <a:pt x="641" y="199"/>
                    <a:pt x="643" y="199"/>
                    <a:pt x="643" y="201"/>
                  </a:cubicBezTo>
                  <a:cubicBezTo>
                    <a:pt x="641" y="214"/>
                    <a:pt x="636" y="227"/>
                    <a:pt x="639" y="241"/>
                  </a:cubicBezTo>
                  <a:cubicBezTo>
                    <a:pt x="638" y="234"/>
                    <a:pt x="643" y="229"/>
                    <a:pt x="644" y="223"/>
                  </a:cubicBezTo>
                  <a:cubicBezTo>
                    <a:pt x="645" y="213"/>
                    <a:pt x="644" y="203"/>
                    <a:pt x="650" y="196"/>
                  </a:cubicBezTo>
                  <a:cubicBezTo>
                    <a:pt x="649" y="184"/>
                    <a:pt x="646" y="174"/>
                    <a:pt x="640" y="167"/>
                  </a:cubicBezTo>
                  <a:cubicBezTo>
                    <a:pt x="640" y="170"/>
                    <a:pt x="640" y="171"/>
                    <a:pt x="640" y="175"/>
                  </a:cubicBezTo>
                  <a:close/>
                  <a:moveTo>
                    <a:pt x="52" y="175"/>
                  </a:moveTo>
                  <a:cubicBezTo>
                    <a:pt x="53" y="173"/>
                    <a:pt x="54" y="173"/>
                    <a:pt x="55" y="172"/>
                  </a:cubicBezTo>
                  <a:cubicBezTo>
                    <a:pt x="55" y="170"/>
                    <a:pt x="56" y="168"/>
                    <a:pt x="53" y="168"/>
                  </a:cubicBezTo>
                  <a:cubicBezTo>
                    <a:pt x="53" y="170"/>
                    <a:pt x="50" y="173"/>
                    <a:pt x="52" y="175"/>
                  </a:cubicBezTo>
                  <a:close/>
                  <a:moveTo>
                    <a:pt x="392" y="178"/>
                  </a:moveTo>
                  <a:cubicBezTo>
                    <a:pt x="395" y="180"/>
                    <a:pt x="397" y="182"/>
                    <a:pt x="400" y="184"/>
                  </a:cubicBezTo>
                  <a:cubicBezTo>
                    <a:pt x="402" y="181"/>
                    <a:pt x="404" y="178"/>
                    <a:pt x="405" y="174"/>
                  </a:cubicBezTo>
                  <a:cubicBezTo>
                    <a:pt x="403" y="171"/>
                    <a:pt x="400" y="171"/>
                    <a:pt x="397" y="169"/>
                  </a:cubicBezTo>
                  <a:cubicBezTo>
                    <a:pt x="397" y="173"/>
                    <a:pt x="393" y="174"/>
                    <a:pt x="392" y="178"/>
                  </a:cubicBezTo>
                  <a:close/>
                  <a:moveTo>
                    <a:pt x="69" y="174"/>
                  </a:moveTo>
                  <a:cubicBezTo>
                    <a:pt x="69" y="171"/>
                    <a:pt x="71" y="171"/>
                    <a:pt x="71" y="169"/>
                  </a:cubicBezTo>
                  <a:cubicBezTo>
                    <a:pt x="69" y="169"/>
                    <a:pt x="66" y="174"/>
                    <a:pt x="69" y="174"/>
                  </a:cubicBezTo>
                  <a:close/>
                  <a:moveTo>
                    <a:pt x="219" y="173"/>
                  </a:moveTo>
                  <a:cubicBezTo>
                    <a:pt x="214" y="173"/>
                    <a:pt x="211" y="167"/>
                    <a:pt x="209" y="170"/>
                  </a:cubicBezTo>
                  <a:cubicBezTo>
                    <a:pt x="212" y="171"/>
                    <a:pt x="216" y="177"/>
                    <a:pt x="219" y="173"/>
                  </a:cubicBezTo>
                  <a:close/>
                  <a:moveTo>
                    <a:pt x="358" y="182"/>
                  </a:moveTo>
                  <a:cubicBezTo>
                    <a:pt x="361" y="180"/>
                    <a:pt x="362" y="176"/>
                    <a:pt x="363" y="172"/>
                  </a:cubicBezTo>
                  <a:cubicBezTo>
                    <a:pt x="360" y="172"/>
                    <a:pt x="360" y="169"/>
                    <a:pt x="356" y="169"/>
                  </a:cubicBezTo>
                  <a:cubicBezTo>
                    <a:pt x="353" y="176"/>
                    <a:pt x="349" y="179"/>
                    <a:pt x="358" y="182"/>
                  </a:cubicBezTo>
                  <a:close/>
                  <a:moveTo>
                    <a:pt x="619" y="179"/>
                  </a:moveTo>
                  <a:cubicBezTo>
                    <a:pt x="621" y="177"/>
                    <a:pt x="618" y="175"/>
                    <a:pt x="617" y="173"/>
                  </a:cubicBezTo>
                  <a:cubicBezTo>
                    <a:pt x="618" y="173"/>
                    <a:pt x="619" y="174"/>
                    <a:pt x="619" y="174"/>
                  </a:cubicBezTo>
                  <a:cubicBezTo>
                    <a:pt x="618" y="172"/>
                    <a:pt x="616" y="171"/>
                    <a:pt x="615" y="169"/>
                  </a:cubicBezTo>
                  <a:cubicBezTo>
                    <a:pt x="613" y="173"/>
                    <a:pt x="617" y="176"/>
                    <a:pt x="619" y="179"/>
                  </a:cubicBezTo>
                  <a:close/>
                  <a:moveTo>
                    <a:pt x="69" y="176"/>
                  </a:moveTo>
                  <a:cubicBezTo>
                    <a:pt x="73" y="177"/>
                    <a:pt x="74" y="180"/>
                    <a:pt x="78" y="181"/>
                  </a:cubicBezTo>
                  <a:cubicBezTo>
                    <a:pt x="77" y="178"/>
                    <a:pt x="76" y="174"/>
                    <a:pt x="75" y="170"/>
                  </a:cubicBezTo>
                  <a:cubicBezTo>
                    <a:pt x="74" y="170"/>
                    <a:pt x="74" y="170"/>
                    <a:pt x="73" y="170"/>
                  </a:cubicBezTo>
                  <a:cubicBezTo>
                    <a:pt x="73" y="173"/>
                    <a:pt x="70" y="173"/>
                    <a:pt x="69" y="176"/>
                  </a:cubicBezTo>
                  <a:close/>
                  <a:moveTo>
                    <a:pt x="161" y="175"/>
                  </a:moveTo>
                  <a:cubicBezTo>
                    <a:pt x="164" y="176"/>
                    <a:pt x="165" y="177"/>
                    <a:pt x="168" y="178"/>
                  </a:cubicBezTo>
                  <a:cubicBezTo>
                    <a:pt x="168" y="176"/>
                    <a:pt x="170" y="176"/>
                    <a:pt x="170" y="174"/>
                  </a:cubicBezTo>
                  <a:cubicBezTo>
                    <a:pt x="168" y="173"/>
                    <a:pt x="166" y="171"/>
                    <a:pt x="163" y="170"/>
                  </a:cubicBezTo>
                  <a:cubicBezTo>
                    <a:pt x="163" y="172"/>
                    <a:pt x="161" y="173"/>
                    <a:pt x="161" y="175"/>
                  </a:cubicBezTo>
                  <a:close/>
                  <a:moveTo>
                    <a:pt x="306" y="173"/>
                  </a:moveTo>
                  <a:cubicBezTo>
                    <a:pt x="304" y="172"/>
                    <a:pt x="304" y="171"/>
                    <a:pt x="303" y="170"/>
                  </a:cubicBezTo>
                  <a:cubicBezTo>
                    <a:pt x="300" y="172"/>
                    <a:pt x="304" y="175"/>
                    <a:pt x="306" y="173"/>
                  </a:cubicBezTo>
                  <a:close/>
                  <a:moveTo>
                    <a:pt x="206" y="172"/>
                  </a:moveTo>
                  <a:cubicBezTo>
                    <a:pt x="205" y="172"/>
                    <a:pt x="200" y="170"/>
                    <a:pt x="202" y="171"/>
                  </a:cubicBezTo>
                  <a:cubicBezTo>
                    <a:pt x="203" y="171"/>
                    <a:pt x="205" y="175"/>
                    <a:pt x="206" y="172"/>
                  </a:cubicBezTo>
                  <a:close/>
                  <a:moveTo>
                    <a:pt x="427" y="179"/>
                  </a:moveTo>
                  <a:cubicBezTo>
                    <a:pt x="425" y="176"/>
                    <a:pt x="420" y="174"/>
                    <a:pt x="417" y="170"/>
                  </a:cubicBezTo>
                  <a:cubicBezTo>
                    <a:pt x="418" y="176"/>
                    <a:pt x="422" y="178"/>
                    <a:pt x="427" y="179"/>
                  </a:cubicBezTo>
                  <a:close/>
                  <a:moveTo>
                    <a:pt x="292" y="181"/>
                  </a:moveTo>
                  <a:cubicBezTo>
                    <a:pt x="292" y="179"/>
                    <a:pt x="294" y="178"/>
                    <a:pt x="295" y="176"/>
                  </a:cubicBezTo>
                  <a:cubicBezTo>
                    <a:pt x="292" y="174"/>
                    <a:pt x="289" y="173"/>
                    <a:pt x="286" y="171"/>
                  </a:cubicBezTo>
                  <a:cubicBezTo>
                    <a:pt x="286" y="176"/>
                    <a:pt x="288" y="179"/>
                    <a:pt x="292" y="181"/>
                  </a:cubicBezTo>
                  <a:close/>
                  <a:moveTo>
                    <a:pt x="324" y="177"/>
                  </a:moveTo>
                  <a:cubicBezTo>
                    <a:pt x="327" y="177"/>
                    <a:pt x="328" y="180"/>
                    <a:pt x="330" y="181"/>
                  </a:cubicBezTo>
                  <a:cubicBezTo>
                    <a:pt x="332" y="179"/>
                    <a:pt x="332" y="177"/>
                    <a:pt x="333" y="175"/>
                  </a:cubicBezTo>
                  <a:cubicBezTo>
                    <a:pt x="331" y="174"/>
                    <a:pt x="329" y="172"/>
                    <a:pt x="327" y="171"/>
                  </a:cubicBezTo>
                  <a:cubicBezTo>
                    <a:pt x="326" y="173"/>
                    <a:pt x="325" y="175"/>
                    <a:pt x="324" y="177"/>
                  </a:cubicBezTo>
                  <a:close/>
                  <a:moveTo>
                    <a:pt x="605" y="193"/>
                  </a:moveTo>
                  <a:cubicBezTo>
                    <a:pt x="608" y="186"/>
                    <a:pt x="608" y="175"/>
                    <a:pt x="601" y="172"/>
                  </a:cubicBezTo>
                  <a:cubicBezTo>
                    <a:pt x="597" y="181"/>
                    <a:pt x="598" y="189"/>
                    <a:pt x="605" y="193"/>
                  </a:cubicBezTo>
                  <a:close/>
                  <a:moveTo>
                    <a:pt x="100" y="178"/>
                  </a:moveTo>
                  <a:cubicBezTo>
                    <a:pt x="99" y="174"/>
                    <a:pt x="97" y="175"/>
                    <a:pt x="93" y="173"/>
                  </a:cubicBezTo>
                  <a:cubicBezTo>
                    <a:pt x="92" y="176"/>
                    <a:pt x="97" y="179"/>
                    <a:pt x="100" y="178"/>
                  </a:cubicBezTo>
                  <a:close/>
                  <a:moveTo>
                    <a:pt x="254" y="186"/>
                  </a:moveTo>
                  <a:cubicBezTo>
                    <a:pt x="253" y="183"/>
                    <a:pt x="257" y="184"/>
                    <a:pt x="256" y="180"/>
                  </a:cubicBezTo>
                  <a:cubicBezTo>
                    <a:pt x="250" y="178"/>
                    <a:pt x="245" y="174"/>
                    <a:pt x="238" y="173"/>
                  </a:cubicBezTo>
                  <a:cubicBezTo>
                    <a:pt x="242" y="179"/>
                    <a:pt x="248" y="182"/>
                    <a:pt x="254" y="186"/>
                  </a:cubicBezTo>
                  <a:close/>
                  <a:moveTo>
                    <a:pt x="504" y="186"/>
                  </a:moveTo>
                  <a:cubicBezTo>
                    <a:pt x="509" y="185"/>
                    <a:pt x="511" y="182"/>
                    <a:pt x="512" y="178"/>
                  </a:cubicBezTo>
                  <a:cubicBezTo>
                    <a:pt x="509" y="176"/>
                    <a:pt x="506" y="174"/>
                    <a:pt x="504" y="173"/>
                  </a:cubicBezTo>
                  <a:cubicBezTo>
                    <a:pt x="502" y="177"/>
                    <a:pt x="505" y="180"/>
                    <a:pt x="504" y="186"/>
                  </a:cubicBezTo>
                  <a:close/>
                  <a:moveTo>
                    <a:pt x="453" y="178"/>
                  </a:moveTo>
                  <a:cubicBezTo>
                    <a:pt x="459" y="181"/>
                    <a:pt x="463" y="186"/>
                    <a:pt x="470" y="188"/>
                  </a:cubicBezTo>
                  <a:cubicBezTo>
                    <a:pt x="466" y="182"/>
                    <a:pt x="460" y="178"/>
                    <a:pt x="454" y="173"/>
                  </a:cubicBezTo>
                  <a:cubicBezTo>
                    <a:pt x="455" y="176"/>
                    <a:pt x="453" y="175"/>
                    <a:pt x="453" y="178"/>
                  </a:cubicBezTo>
                  <a:close/>
                  <a:moveTo>
                    <a:pt x="60" y="178"/>
                  </a:moveTo>
                  <a:cubicBezTo>
                    <a:pt x="61" y="178"/>
                    <a:pt x="63" y="174"/>
                    <a:pt x="60" y="174"/>
                  </a:cubicBezTo>
                  <a:cubicBezTo>
                    <a:pt x="60" y="175"/>
                    <a:pt x="59" y="178"/>
                    <a:pt x="60" y="178"/>
                  </a:cubicBezTo>
                  <a:close/>
                  <a:moveTo>
                    <a:pt x="224" y="179"/>
                  </a:moveTo>
                  <a:cubicBezTo>
                    <a:pt x="223" y="178"/>
                    <a:pt x="224" y="178"/>
                    <a:pt x="224" y="176"/>
                  </a:cubicBezTo>
                  <a:cubicBezTo>
                    <a:pt x="220" y="178"/>
                    <a:pt x="222" y="174"/>
                    <a:pt x="220" y="174"/>
                  </a:cubicBezTo>
                  <a:cubicBezTo>
                    <a:pt x="220" y="177"/>
                    <a:pt x="222" y="178"/>
                    <a:pt x="224" y="179"/>
                  </a:cubicBezTo>
                  <a:close/>
                  <a:moveTo>
                    <a:pt x="582" y="184"/>
                  </a:moveTo>
                  <a:cubicBezTo>
                    <a:pt x="580" y="179"/>
                    <a:pt x="580" y="176"/>
                    <a:pt x="575" y="174"/>
                  </a:cubicBezTo>
                  <a:cubicBezTo>
                    <a:pt x="575" y="180"/>
                    <a:pt x="578" y="184"/>
                    <a:pt x="582" y="184"/>
                  </a:cubicBezTo>
                  <a:close/>
                  <a:moveTo>
                    <a:pt x="270" y="182"/>
                  </a:moveTo>
                  <a:cubicBezTo>
                    <a:pt x="271" y="181"/>
                    <a:pt x="272" y="181"/>
                    <a:pt x="272" y="178"/>
                  </a:cubicBezTo>
                  <a:cubicBezTo>
                    <a:pt x="268" y="178"/>
                    <a:pt x="265" y="176"/>
                    <a:pt x="262" y="175"/>
                  </a:cubicBezTo>
                  <a:cubicBezTo>
                    <a:pt x="262" y="180"/>
                    <a:pt x="267" y="180"/>
                    <a:pt x="270" y="182"/>
                  </a:cubicBezTo>
                  <a:close/>
                  <a:moveTo>
                    <a:pt x="473" y="184"/>
                  </a:moveTo>
                  <a:cubicBezTo>
                    <a:pt x="473" y="181"/>
                    <a:pt x="466" y="180"/>
                    <a:pt x="467" y="177"/>
                  </a:cubicBezTo>
                  <a:cubicBezTo>
                    <a:pt x="465" y="177"/>
                    <a:pt x="463" y="174"/>
                    <a:pt x="461" y="175"/>
                  </a:cubicBezTo>
                  <a:cubicBezTo>
                    <a:pt x="466" y="178"/>
                    <a:pt x="468" y="182"/>
                    <a:pt x="473" y="184"/>
                  </a:cubicBezTo>
                  <a:close/>
                  <a:moveTo>
                    <a:pt x="126" y="184"/>
                  </a:moveTo>
                  <a:cubicBezTo>
                    <a:pt x="130" y="186"/>
                    <a:pt x="135" y="188"/>
                    <a:pt x="140" y="190"/>
                  </a:cubicBezTo>
                  <a:cubicBezTo>
                    <a:pt x="141" y="188"/>
                    <a:pt x="142" y="186"/>
                    <a:pt x="143" y="183"/>
                  </a:cubicBezTo>
                  <a:cubicBezTo>
                    <a:pt x="138" y="180"/>
                    <a:pt x="134" y="177"/>
                    <a:pt x="129" y="175"/>
                  </a:cubicBezTo>
                  <a:cubicBezTo>
                    <a:pt x="127" y="178"/>
                    <a:pt x="126" y="181"/>
                    <a:pt x="126" y="184"/>
                  </a:cubicBezTo>
                  <a:close/>
                  <a:moveTo>
                    <a:pt x="318" y="179"/>
                  </a:moveTo>
                  <a:cubicBezTo>
                    <a:pt x="317" y="177"/>
                    <a:pt x="315" y="176"/>
                    <a:pt x="312" y="175"/>
                  </a:cubicBezTo>
                  <a:cubicBezTo>
                    <a:pt x="312" y="178"/>
                    <a:pt x="318" y="181"/>
                    <a:pt x="318" y="179"/>
                  </a:cubicBezTo>
                  <a:close/>
                  <a:moveTo>
                    <a:pt x="362" y="184"/>
                  </a:moveTo>
                  <a:cubicBezTo>
                    <a:pt x="367" y="187"/>
                    <a:pt x="371" y="191"/>
                    <a:pt x="377" y="193"/>
                  </a:cubicBezTo>
                  <a:cubicBezTo>
                    <a:pt x="378" y="190"/>
                    <a:pt x="381" y="189"/>
                    <a:pt x="381" y="185"/>
                  </a:cubicBezTo>
                  <a:cubicBezTo>
                    <a:pt x="377" y="181"/>
                    <a:pt x="371" y="178"/>
                    <a:pt x="366" y="175"/>
                  </a:cubicBezTo>
                  <a:cubicBezTo>
                    <a:pt x="366" y="179"/>
                    <a:pt x="363" y="181"/>
                    <a:pt x="362" y="184"/>
                  </a:cubicBezTo>
                  <a:close/>
                  <a:moveTo>
                    <a:pt x="432" y="178"/>
                  </a:moveTo>
                  <a:cubicBezTo>
                    <a:pt x="434" y="182"/>
                    <a:pt x="438" y="185"/>
                    <a:pt x="442" y="187"/>
                  </a:cubicBezTo>
                  <a:cubicBezTo>
                    <a:pt x="443" y="185"/>
                    <a:pt x="444" y="183"/>
                    <a:pt x="445" y="181"/>
                  </a:cubicBezTo>
                  <a:cubicBezTo>
                    <a:pt x="441" y="179"/>
                    <a:pt x="435" y="172"/>
                    <a:pt x="432" y="178"/>
                  </a:cubicBezTo>
                  <a:close/>
                  <a:moveTo>
                    <a:pt x="533" y="178"/>
                  </a:moveTo>
                  <a:cubicBezTo>
                    <a:pt x="533" y="177"/>
                    <a:pt x="533" y="176"/>
                    <a:pt x="533" y="175"/>
                  </a:cubicBezTo>
                  <a:cubicBezTo>
                    <a:pt x="530" y="175"/>
                    <a:pt x="530" y="178"/>
                    <a:pt x="533" y="178"/>
                  </a:cubicBezTo>
                  <a:close/>
                  <a:moveTo>
                    <a:pt x="198" y="176"/>
                  </a:moveTo>
                  <a:cubicBezTo>
                    <a:pt x="194" y="184"/>
                    <a:pt x="207" y="187"/>
                    <a:pt x="213" y="192"/>
                  </a:cubicBezTo>
                  <a:cubicBezTo>
                    <a:pt x="215" y="190"/>
                    <a:pt x="218" y="189"/>
                    <a:pt x="217" y="186"/>
                  </a:cubicBezTo>
                  <a:cubicBezTo>
                    <a:pt x="212" y="183"/>
                    <a:pt x="206" y="177"/>
                    <a:pt x="198" y="176"/>
                  </a:cubicBezTo>
                  <a:close/>
                  <a:moveTo>
                    <a:pt x="90" y="190"/>
                  </a:moveTo>
                  <a:cubicBezTo>
                    <a:pt x="90" y="186"/>
                    <a:pt x="89" y="180"/>
                    <a:pt x="89" y="177"/>
                  </a:cubicBezTo>
                  <a:cubicBezTo>
                    <a:pt x="87" y="177"/>
                    <a:pt x="87" y="176"/>
                    <a:pt x="86" y="176"/>
                  </a:cubicBezTo>
                  <a:cubicBezTo>
                    <a:pt x="85" y="181"/>
                    <a:pt x="83" y="190"/>
                    <a:pt x="90" y="190"/>
                  </a:cubicBezTo>
                  <a:close/>
                  <a:moveTo>
                    <a:pt x="299" y="176"/>
                  </a:moveTo>
                  <a:cubicBezTo>
                    <a:pt x="297" y="179"/>
                    <a:pt x="295" y="181"/>
                    <a:pt x="293" y="184"/>
                  </a:cubicBezTo>
                  <a:cubicBezTo>
                    <a:pt x="297" y="189"/>
                    <a:pt x="304" y="192"/>
                    <a:pt x="309" y="195"/>
                  </a:cubicBezTo>
                  <a:cubicBezTo>
                    <a:pt x="312" y="193"/>
                    <a:pt x="314" y="190"/>
                    <a:pt x="315" y="187"/>
                  </a:cubicBezTo>
                  <a:cubicBezTo>
                    <a:pt x="311" y="182"/>
                    <a:pt x="305" y="179"/>
                    <a:pt x="299" y="176"/>
                  </a:cubicBezTo>
                  <a:close/>
                  <a:moveTo>
                    <a:pt x="523" y="180"/>
                  </a:moveTo>
                  <a:cubicBezTo>
                    <a:pt x="521" y="179"/>
                    <a:pt x="521" y="177"/>
                    <a:pt x="519" y="176"/>
                  </a:cubicBezTo>
                  <a:cubicBezTo>
                    <a:pt x="519" y="179"/>
                    <a:pt x="522" y="181"/>
                    <a:pt x="523" y="180"/>
                  </a:cubicBezTo>
                  <a:close/>
                  <a:moveTo>
                    <a:pt x="555" y="184"/>
                  </a:moveTo>
                  <a:cubicBezTo>
                    <a:pt x="555" y="182"/>
                    <a:pt x="557" y="178"/>
                    <a:pt x="555" y="176"/>
                  </a:cubicBezTo>
                  <a:cubicBezTo>
                    <a:pt x="553" y="179"/>
                    <a:pt x="554" y="183"/>
                    <a:pt x="555" y="184"/>
                  </a:cubicBezTo>
                  <a:close/>
                  <a:moveTo>
                    <a:pt x="568" y="186"/>
                  </a:moveTo>
                  <a:cubicBezTo>
                    <a:pt x="569" y="181"/>
                    <a:pt x="564" y="178"/>
                    <a:pt x="560" y="176"/>
                  </a:cubicBezTo>
                  <a:cubicBezTo>
                    <a:pt x="562" y="181"/>
                    <a:pt x="565" y="183"/>
                    <a:pt x="568" y="186"/>
                  </a:cubicBezTo>
                  <a:close/>
                  <a:moveTo>
                    <a:pt x="171" y="180"/>
                  </a:moveTo>
                  <a:cubicBezTo>
                    <a:pt x="174" y="180"/>
                    <a:pt x="175" y="182"/>
                    <a:pt x="177" y="183"/>
                  </a:cubicBezTo>
                  <a:cubicBezTo>
                    <a:pt x="177" y="179"/>
                    <a:pt x="175" y="178"/>
                    <a:pt x="172" y="177"/>
                  </a:cubicBezTo>
                  <a:cubicBezTo>
                    <a:pt x="172" y="178"/>
                    <a:pt x="171" y="178"/>
                    <a:pt x="171" y="180"/>
                  </a:cubicBezTo>
                  <a:close/>
                  <a:moveTo>
                    <a:pt x="403" y="187"/>
                  </a:moveTo>
                  <a:cubicBezTo>
                    <a:pt x="408" y="189"/>
                    <a:pt x="411" y="193"/>
                    <a:pt x="416" y="195"/>
                  </a:cubicBezTo>
                  <a:cubicBezTo>
                    <a:pt x="417" y="192"/>
                    <a:pt x="419" y="190"/>
                    <a:pt x="421" y="188"/>
                  </a:cubicBezTo>
                  <a:cubicBezTo>
                    <a:pt x="420" y="181"/>
                    <a:pt x="414" y="179"/>
                    <a:pt x="408" y="177"/>
                  </a:cubicBezTo>
                  <a:cubicBezTo>
                    <a:pt x="407" y="181"/>
                    <a:pt x="404" y="183"/>
                    <a:pt x="403" y="187"/>
                  </a:cubicBezTo>
                  <a:close/>
                  <a:moveTo>
                    <a:pt x="63" y="183"/>
                  </a:moveTo>
                  <a:cubicBezTo>
                    <a:pt x="69" y="186"/>
                    <a:pt x="75" y="190"/>
                    <a:pt x="81" y="193"/>
                  </a:cubicBezTo>
                  <a:cubicBezTo>
                    <a:pt x="80" y="185"/>
                    <a:pt x="71" y="182"/>
                    <a:pt x="64" y="178"/>
                  </a:cubicBezTo>
                  <a:cubicBezTo>
                    <a:pt x="65" y="180"/>
                    <a:pt x="63" y="181"/>
                    <a:pt x="63" y="183"/>
                  </a:cubicBezTo>
                  <a:close/>
                  <a:moveTo>
                    <a:pt x="165" y="180"/>
                  </a:moveTo>
                  <a:cubicBezTo>
                    <a:pt x="162" y="179"/>
                    <a:pt x="160" y="178"/>
                    <a:pt x="157" y="178"/>
                  </a:cubicBezTo>
                  <a:cubicBezTo>
                    <a:pt x="159" y="179"/>
                    <a:pt x="164" y="184"/>
                    <a:pt x="165" y="180"/>
                  </a:cubicBezTo>
                  <a:close/>
                  <a:moveTo>
                    <a:pt x="288" y="185"/>
                  </a:moveTo>
                  <a:cubicBezTo>
                    <a:pt x="286" y="183"/>
                    <a:pt x="285" y="179"/>
                    <a:pt x="282" y="178"/>
                  </a:cubicBezTo>
                  <a:cubicBezTo>
                    <a:pt x="282" y="179"/>
                    <a:pt x="281" y="179"/>
                    <a:pt x="281" y="181"/>
                  </a:cubicBezTo>
                  <a:cubicBezTo>
                    <a:pt x="284" y="181"/>
                    <a:pt x="286" y="184"/>
                    <a:pt x="288" y="185"/>
                  </a:cubicBezTo>
                  <a:close/>
                  <a:moveTo>
                    <a:pt x="335" y="184"/>
                  </a:moveTo>
                  <a:cubicBezTo>
                    <a:pt x="337" y="185"/>
                    <a:pt x="338" y="187"/>
                    <a:pt x="341" y="188"/>
                  </a:cubicBezTo>
                  <a:cubicBezTo>
                    <a:pt x="342" y="186"/>
                    <a:pt x="343" y="184"/>
                    <a:pt x="344" y="182"/>
                  </a:cubicBezTo>
                  <a:cubicBezTo>
                    <a:pt x="341" y="181"/>
                    <a:pt x="339" y="179"/>
                    <a:pt x="337" y="178"/>
                  </a:cubicBezTo>
                  <a:cubicBezTo>
                    <a:pt x="336" y="180"/>
                    <a:pt x="335" y="182"/>
                    <a:pt x="335" y="184"/>
                  </a:cubicBezTo>
                  <a:close/>
                  <a:moveTo>
                    <a:pt x="498" y="182"/>
                  </a:moveTo>
                  <a:cubicBezTo>
                    <a:pt x="499" y="182"/>
                    <a:pt x="499" y="182"/>
                    <a:pt x="500" y="182"/>
                  </a:cubicBezTo>
                  <a:cubicBezTo>
                    <a:pt x="499" y="180"/>
                    <a:pt x="500" y="179"/>
                    <a:pt x="499" y="178"/>
                  </a:cubicBezTo>
                  <a:cubicBezTo>
                    <a:pt x="499" y="180"/>
                    <a:pt x="498" y="180"/>
                    <a:pt x="498" y="182"/>
                  </a:cubicBezTo>
                  <a:close/>
                  <a:moveTo>
                    <a:pt x="608" y="200"/>
                  </a:moveTo>
                  <a:cubicBezTo>
                    <a:pt x="610" y="201"/>
                    <a:pt x="609" y="206"/>
                    <a:pt x="612" y="206"/>
                  </a:cubicBezTo>
                  <a:cubicBezTo>
                    <a:pt x="614" y="197"/>
                    <a:pt x="620" y="186"/>
                    <a:pt x="612" y="179"/>
                  </a:cubicBezTo>
                  <a:cubicBezTo>
                    <a:pt x="611" y="185"/>
                    <a:pt x="618" y="197"/>
                    <a:pt x="608" y="200"/>
                  </a:cubicBezTo>
                  <a:close/>
                  <a:moveTo>
                    <a:pt x="544" y="185"/>
                  </a:moveTo>
                  <a:cubicBezTo>
                    <a:pt x="541" y="183"/>
                    <a:pt x="540" y="180"/>
                    <a:pt x="536" y="179"/>
                  </a:cubicBezTo>
                  <a:cubicBezTo>
                    <a:pt x="537" y="183"/>
                    <a:pt x="542" y="185"/>
                    <a:pt x="544" y="185"/>
                  </a:cubicBezTo>
                  <a:close/>
                  <a:moveTo>
                    <a:pt x="591" y="188"/>
                  </a:moveTo>
                  <a:cubicBezTo>
                    <a:pt x="593" y="184"/>
                    <a:pt x="590" y="181"/>
                    <a:pt x="588" y="179"/>
                  </a:cubicBezTo>
                  <a:cubicBezTo>
                    <a:pt x="586" y="183"/>
                    <a:pt x="590" y="186"/>
                    <a:pt x="591" y="188"/>
                  </a:cubicBezTo>
                  <a:close/>
                  <a:moveTo>
                    <a:pt x="556" y="189"/>
                  </a:moveTo>
                  <a:cubicBezTo>
                    <a:pt x="559" y="191"/>
                    <a:pt x="561" y="194"/>
                    <a:pt x="565" y="195"/>
                  </a:cubicBezTo>
                  <a:cubicBezTo>
                    <a:pt x="566" y="193"/>
                    <a:pt x="567" y="192"/>
                    <a:pt x="567" y="189"/>
                  </a:cubicBezTo>
                  <a:cubicBezTo>
                    <a:pt x="564" y="186"/>
                    <a:pt x="561" y="183"/>
                    <a:pt x="558" y="180"/>
                  </a:cubicBezTo>
                  <a:cubicBezTo>
                    <a:pt x="557" y="183"/>
                    <a:pt x="557" y="186"/>
                    <a:pt x="556" y="189"/>
                  </a:cubicBezTo>
                  <a:close/>
                  <a:moveTo>
                    <a:pt x="635" y="184"/>
                  </a:moveTo>
                  <a:cubicBezTo>
                    <a:pt x="636" y="184"/>
                    <a:pt x="638" y="180"/>
                    <a:pt x="636" y="181"/>
                  </a:cubicBezTo>
                  <a:cubicBezTo>
                    <a:pt x="636" y="182"/>
                    <a:pt x="635" y="182"/>
                    <a:pt x="635" y="184"/>
                  </a:cubicBezTo>
                  <a:close/>
                  <a:moveTo>
                    <a:pt x="51" y="186"/>
                  </a:moveTo>
                  <a:cubicBezTo>
                    <a:pt x="52" y="185"/>
                    <a:pt x="52" y="186"/>
                    <a:pt x="53" y="186"/>
                  </a:cubicBezTo>
                  <a:cubicBezTo>
                    <a:pt x="53" y="184"/>
                    <a:pt x="54" y="183"/>
                    <a:pt x="54" y="182"/>
                  </a:cubicBezTo>
                  <a:cubicBezTo>
                    <a:pt x="53" y="181"/>
                    <a:pt x="52" y="181"/>
                    <a:pt x="51" y="181"/>
                  </a:cubicBezTo>
                  <a:cubicBezTo>
                    <a:pt x="51" y="183"/>
                    <a:pt x="51" y="184"/>
                    <a:pt x="51" y="186"/>
                  </a:cubicBezTo>
                  <a:close/>
                  <a:moveTo>
                    <a:pt x="487" y="189"/>
                  </a:moveTo>
                  <a:cubicBezTo>
                    <a:pt x="484" y="187"/>
                    <a:pt x="483" y="180"/>
                    <a:pt x="479" y="182"/>
                  </a:cubicBezTo>
                  <a:cubicBezTo>
                    <a:pt x="480" y="186"/>
                    <a:pt x="484" y="186"/>
                    <a:pt x="487" y="189"/>
                  </a:cubicBezTo>
                  <a:close/>
                  <a:moveTo>
                    <a:pt x="39" y="192"/>
                  </a:moveTo>
                  <a:cubicBezTo>
                    <a:pt x="41" y="190"/>
                    <a:pt x="41" y="184"/>
                    <a:pt x="39" y="182"/>
                  </a:cubicBezTo>
                  <a:cubicBezTo>
                    <a:pt x="40" y="185"/>
                    <a:pt x="38" y="189"/>
                    <a:pt x="39" y="192"/>
                  </a:cubicBezTo>
                  <a:close/>
                  <a:moveTo>
                    <a:pt x="233" y="184"/>
                  </a:moveTo>
                  <a:cubicBezTo>
                    <a:pt x="232" y="184"/>
                    <a:pt x="232" y="181"/>
                    <a:pt x="230" y="182"/>
                  </a:cubicBezTo>
                  <a:cubicBezTo>
                    <a:pt x="230" y="183"/>
                    <a:pt x="232" y="186"/>
                    <a:pt x="233" y="184"/>
                  </a:cubicBezTo>
                  <a:close/>
                  <a:moveTo>
                    <a:pt x="55" y="188"/>
                  </a:moveTo>
                  <a:cubicBezTo>
                    <a:pt x="57" y="187"/>
                    <a:pt x="58" y="184"/>
                    <a:pt x="56" y="183"/>
                  </a:cubicBezTo>
                  <a:cubicBezTo>
                    <a:pt x="55" y="183"/>
                    <a:pt x="54" y="186"/>
                    <a:pt x="55" y="188"/>
                  </a:cubicBezTo>
                  <a:close/>
                  <a:moveTo>
                    <a:pt x="168" y="183"/>
                  </a:moveTo>
                  <a:cubicBezTo>
                    <a:pt x="170" y="187"/>
                    <a:pt x="177" y="189"/>
                    <a:pt x="180" y="190"/>
                  </a:cubicBezTo>
                  <a:cubicBezTo>
                    <a:pt x="179" y="186"/>
                    <a:pt x="173" y="183"/>
                    <a:pt x="168" y="183"/>
                  </a:cubicBezTo>
                  <a:close/>
                  <a:moveTo>
                    <a:pt x="188" y="187"/>
                  </a:moveTo>
                  <a:cubicBezTo>
                    <a:pt x="187" y="184"/>
                    <a:pt x="185" y="183"/>
                    <a:pt x="182" y="183"/>
                  </a:cubicBezTo>
                  <a:cubicBezTo>
                    <a:pt x="183" y="185"/>
                    <a:pt x="185" y="189"/>
                    <a:pt x="188" y="187"/>
                  </a:cubicBezTo>
                  <a:close/>
                  <a:moveTo>
                    <a:pt x="257" y="189"/>
                  </a:moveTo>
                  <a:cubicBezTo>
                    <a:pt x="260" y="192"/>
                    <a:pt x="263" y="188"/>
                    <a:pt x="265" y="187"/>
                  </a:cubicBezTo>
                  <a:cubicBezTo>
                    <a:pt x="265" y="184"/>
                    <a:pt x="262" y="184"/>
                    <a:pt x="260" y="183"/>
                  </a:cubicBezTo>
                  <a:cubicBezTo>
                    <a:pt x="259" y="184"/>
                    <a:pt x="258" y="186"/>
                    <a:pt x="257" y="189"/>
                  </a:cubicBezTo>
                  <a:close/>
                  <a:moveTo>
                    <a:pt x="397" y="188"/>
                  </a:moveTo>
                  <a:cubicBezTo>
                    <a:pt x="395" y="185"/>
                    <a:pt x="391" y="185"/>
                    <a:pt x="388" y="183"/>
                  </a:cubicBezTo>
                  <a:cubicBezTo>
                    <a:pt x="390" y="185"/>
                    <a:pt x="394" y="188"/>
                    <a:pt x="397" y="188"/>
                  </a:cubicBezTo>
                  <a:close/>
                  <a:moveTo>
                    <a:pt x="514" y="192"/>
                  </a:moveTo>
                  <a:cubicBezTo>
                    <a:pt x="516" y="193"/>
                    <a:pt x="517" y="196"/>
                    <a:pt x="521" y="196"/>
                  </a:cubicBezTo>
                  <a:cubicBezTo>
                    <a:pt x="521" y="193"/>
                    <a:pt x="523" y="191"/>
                    <a:pt x="523" y="187"/>
                  </a:cubicBezTo>
                  <a:cubicBezTo>
                    <a:pt x="522" y="185"/>
                    <a:pt x="520" y="185"/>
                    <a:pt x="520" y="183"/>
                  </a:cubicBezTo>
                  <a:cubicBezTo>
                    <a:pt x="519" y="183"/>
                    <a:pt x="518" y="183"/>
                    <a:pt x="517" y="183"/>
                  </a:cubicBezTo>
                  <a:cubicBezTo>
                    <a:pt x="516" y="186"/>
                    <a:pt x="514" y="188"/>
                    <a:pt x="514" y="192"/>
                  </a:cubicBezTo>
                  <a:close/>
                  <a:moveTo>
                    <a:pt x="276" y="187"/>
                  </a:moveTo>
                  <a:cubicBezTo>
                    <a:pt x="280" y="188"/>
                    <a:pt x="282" y="191"/>
                    <a:pt x="286" y="190"/>
                  </a:cubicBezTo>
                  <a:cubicBezTo>
                    <a:pt x="284" y="187"/>
                    <a:pt x="282" y="185"/>
                    <a:pt x="279" y="183"/>
                  </a:cubicBezTo>
                  <a:cubicBezTo>
                    <a:pt x="278" y="184"/>
                    <a:pt x="277" y="185"/>
                    <a:pt x="276" y="187"/>
                  </a:cubicBezTo>
                  <a:close/>
                  <a:moveTo>
                    <a:pt x="356" y="187"/>
                  </a:moveTo>
                  <a:cubicBezTo>
                    <a:pt x="355" y="185"/>
                    <a:pt x="355" y="183"/>
                    <a:pt x="352" y="183"/>
                  </a:cubicBezTo>
                  <a:cubicBezTo>
                    <a:pt x="352" y="185"/>
                    <a:pt x="354" y="187"/>
                    <a:pt x="356" y="187"/>
                  </a:cubicBezTo>
                  <a:close/>
                  <a:moveTo>
                    <a:pt x="445" y="190"/>
                  </a:moveTo>
                  <a:cubicBezTo>
                    <a:pt x="448" y="193"/>
                    <a:pt x="451" y="195"/>
                    <a:pt x="454" y="197"/>
                  </a:cubicBezTo>
                  <a:cubicBezTo>
                    <a:pt x="455" y="191"/>
                    <a:pt x="452" y="188"/>
                    <a:pt x="450" y="184"/>
                  </a:cubicBezTo>
                  <a:cubicBezTo>
                    <a:pt x="446" y="184"/>
                    <a:pt x="447" y="188"/>
                    <a:pt x="445" y="190"/>
                  </a:cubicBezTo>
                  <a:close/>
                  <a:moveTo>
                    <a:pt x="145" y="193"/>
                  </a:moveTo>
                  <a:cubicBezTo>
                    <a:pt x="147" y="192"/>
                    <a:pt x="151" y="187"/>
                    <a:pt x="146" y="186"/>
                  </a:cubicBezTo>
                  <a:cubicBezTo>
                    <a:pt x="146" y="188"/>
                    <a:pt x="143" y="191"/>
                    <a:pt x="145" y="193"/>
                  </a:cubicBezTo>
                  <a:close/>
                  <a:moveTo>
                    <a:pt x="344" y="190"/>
                  </a:moveTo>
                  <a:cubicBezTo>
                    <a:pt x="347" y="192"/>
                    <a:pt x="349" y="194"/>
                    <a:pt x="352" y="195"/>
                  </a:cubicBezTo>
                  <a:cubicBezTo>
                    <a:pt x="352" y="190"/>
                    <a:pt x="349" y="188"/>
                    <a:pt x="346" y="186"/>
                  </a:cubicBezTo>
                  <a:cubicBezTo>
                    <a:pt x="346" y="188"/>
                    <a:pt x="344" y="188"/>
                    <a:pt x="344" y="190"/>
                  </a:cubicBezTo>
                  <a:close/>
                  <a:moveTo>
                    <a:pt x="501" y="189"/>
                  </a:moveTo>
                  <a:cubicBezTo>
                    <a:pt x="500" y="188"/>
                    <a:pt x="498" y="185"/>
                    <a:pt x="496" y="186"/>
                  </a:cubicBezTo>
                  <a:cubicBezTo>
                    <a:pt x="498" y="187"/>
                    <a:pt x="499" y="188"/>
                    <a:pt x="501" y="189"/>
                  </a:cubicBezTo>
                  <a:close/>
                  <a:moveTo>
                    <a:pt x="535" y="189"/>
                  </a:moveTo>
                  <a:cubicBezTo>
                    <a:pt x="537" y="192"/>
                    <a:pt x="542" y="193"/>
                    <a:pt x="544" y="196"/>
                  </a:cubicBezTo>
                  <a:cubicBezTo>
                    <a:pt x="545" y="195"/>
                    <a:pt x="546" y="192"/>
                    <a:pt x="545" y="190"/>
                  </a:cubicBezTo>
                  <a:cubicBezTo>
                    <a:pt x="540" y="190"/>
                    <a:pt x="540" y="186"/>
                    <a:pt x="535" y="186"/>
                  </a:cubicBezTo>
                  <a:cubicBezTo>
                    <a:pt x="535" y="186"/>
                    <a:pt x="534" y="187"/>
                    <a:pt x="535" y="189"/>
                  </a:cubicBezTo>
                  <a:close/>
                  <a:moveTo>
                    <a:pt x="62" y="194"/>
                  </a:moveTo>
                  <a:cubicBezTo>
                    <a:pt x="70" y="198"/>
                    <a:pt x="76" y="204"/>
                    <a:pt x="83" y="209"/>
                  </a:cubicBezTo>
                  <a:cubicBezTo>
                    <a:pt x="83" y="205"/>
                    <a:pt x="83" y="202"/>
                    <a:pt x="82" y="197"/>
                  </a:cubicBezTo>
                  <a:cubicBezTo>
                    <a:pt x="75" y="193"/>
                    <a:pt x="69" y="189"/>
                    <a:pt x="61" y="186"/>
                  </a:cubicBezTo>
                  <a:cubicBezTo>
                    <a:pt x="59" y="189"/>
                    <a:pt x="62" y="191"/>
                    <a:pt x="62" y="194"/>
                  </a:cubicBezTo>
                  <a:close/>
                  <a:moveTo>
                    <a:pt x="439" y="192"/>
                  </a:moveTo>
                  <a:cubicBezTo>
                    <a:pt x="439" y="189"/>
                    <a:pt x="433" y="186"/>
                    <a:pt x="433" y="187"/>
                  </a:cubicBezTo>
                  <a:cubicBezTo>
                    <a:pt x="434" y="189"/>
                    <a:pt x="437" y="190"/>
                    <a:pt x="439" y="192"/>
                  </a:cubicBezTo>
                  <a:close/>
                  <a:moveTo>
                    <a:pt x="104" y="201"/>
                  </a:moveTo>
                  <a:cubicBezTo>
                    <a:pt x="107" y="200"/>
                    <a:pt x="108" y="198"/>
                    <a:pt x="111" y="197"/>
                  </a:cubicBezTo>
                  <a:cubicBezTo>
                    <a:pt x="108" y="196"/>
                    <a:pt x="111" y="194"/>
                    <a:pt x="110" y="191"/>
                  </a:cubicBezTo>
                  <a:cubicBezTo>
                    <a:pt x="107" y="190"/>
                    <a:pt x="108" y="188"/>
                    <a:pt x="104" y="187"/>
                  </a:cubicBezTo>
                  <a:cubicBezTo>
                    <a:pt x="104" y="192"/>
                    <a:pt x="98" y="199"/>
                    <a:pt x="104" y="201"/>
                  </a:cubicBezTo>
                  <a:close/>
                  <a:moveTo>
                    <a:pt x="485" y="193"/>
                  </a:moveTo>
                  <a:cubicBezTo>
                    <a:pt x="485" y="191"/>
                    <a:pt x="483" y="191"/>
                    <a:pt x="484" y="190"/>
                  </a:cubicBezTo>
                  <a:cubicBezTo>
                    <a:pt x="480" y="191"/>
                    <a:pt x="480" y="187"/>
                    <a:pt x="476" y="187"/>
                  </a:cubicBezTo>
                  <a:cubicBezTo>
                    <a:pt x="478" y="190"/>
                    <a:pt x="482" y="197"/>
                    <a:pt x="485" y="193"/>
                  </a:cubicBezTo>
                  <a:close/>
                  <a:moveTo>
                    <a:pt x="183" y="198"/>
                  </a:moveTo>
                  <a:cubicBezTo>
                    <a:pt x="182" y="194"/>
                    <a:pt x="177" y="194"/>
                    <a:pt x="177" y="192"/>
                  </a:cubicBezTo>
                  <a:cubicBezTo>
                    <a:pt x="172" y="193"/>
                    <a:pt x="170" y="187"/>
                    <a:pt x="165" y="187"/>
                  </a:cubicBezTo>
                  <a:cubicBezTo>
                    <a:pt x="170" y="191"/>
                    <a:pt x="176" y="196"/>
                    <a:pt x="183" y="198"/>
                  </a:cubicBezTo>
                  <a:close/>
                  <a:moveTo>
                    <a:pt x="496" y="194"/>
                  </a:moveTo>
                  <a:cubicBezTo>
                    <a:pt x="498" y="194"/>
                    <a:pt x="499" y="193"/>
                    <a:pt x="499" y="191"/>
                  </a:cubicBezTo>
                  <a:cubicBezTo>
                    <a:pt x="496" y="191"/>
                    <a:pt x="496" y="187"/>
                    <a:pt x="493" y="187"/>
                  </a:cubicBezTo>
                  <a:cubicBezTo>
                    <a:pt x="493" y="191"/>
                    <a:pt x="496" y="191"/>
                    <a:pt x="496" y="194"/>
                  </a:cubicBezTo>
                  <a:close/>
                  <a:moveTo>
                    <a:pt x="45" y="198"/>
                  </a:moveTo>
                  <a:cubicBezTo>
                    <a:pt x="46" y="195"/>
                    <a:pt x="46" y="191"/>
                    <a:pt x="46" y="188"/>
                  </a:cubicBezTo>
                  <a:cubicBezTo>
                    <a:pt x="45" y="191"/>
                    <a:pt x="40" y="196"/>
                    <a:pt x="45" y="198"/>
                  </a:cubicBezTo>
                  <a:close/>
                  <a:moveTo>
                    <a:pt x="379" y="195"/>
                  </a:moveTo>
                  <a:cubicBezTo>
                    <a:pt x="383" y="196"/>
                    <a:pt x="386" y="199"/>
                    <a:pt x="391" y="200"/>
                  </a:cubicBezTo>
                  <a:cubicBezTo>
                    <a:pt x="391" y="197"/>
                    <a:pt x="388" y="196"/>
                    <a:pt x="389" y="192"/>
                  </a:cubicBezTo>
                  <a:cubicBezTo>
                    <a:pt x="385" y="194"/>
                    <a:pt x="387" y="188"/>
                    <a:pt x="384" y="188"/>
                  </a:cubicBezTo>
                  <a:cubicBezTo>
                    <a:pt x="383" y="190"/>
                    <a:pt x="380" y="192"/>
                    <a:pt x="379" y="195"/>
                  </a:cubicBezTo>
                  <a:close/>
                  <a:moveTo>
                    <a:pt x="396" y="192"/>
                  </a:moveTo>
                  <a:cubicBezTo>
                    <a:pt x="395" y="189"/>
                    <a:pt x="392" y="189"/>
                    <a:pt x="390" y="188"/>
                  </a:cubicBezTo>
                  <a:cubicBezTo>
                    <a:pt x="391" y="190"/>
                    <a:pt x="393" y="191"/>
                    <a:pt x="396" y="192"/>
                  </a:cubicBezTo>
                  <a:close/>
                  <a:moveTo>
                    <a:pt x="265" y="192"/>
                  </a:moveTo>
                  <a:cubicBezTo>
                    <a:pt x="268" y="192"/>
                    <a:pt x="268" y="190"/>
                    <a:pt x="269" y="189"/>
                  </a:cubicBezTo>
                  <a:cubicBezTo>
                    <a:pt x="267" y="189"/>
                    <a:pt x="266" y="191"/>
                    <a:pt x="265" y="192"/>
                  </a:cubicBezTo>
                  <a:close/>
                  <a:moveTo>
                    <a:pt x="373" y="197"/>
                  </a:moveTo>
                  <a:cubicBezTo>
                    <a:pt x="368" y="194"/>
                    <a:pt x="364" y="191"/>
                    <a:pt x="359" y="189"/>
                  </a:cubicBezTo>
                  <a:cubicBezTo>
                    <a:pt x="361" y="194"/>
                    <a:pt x="369" y="204"/>
                    <a:pt x="373" y="197"/>
                  </a:cubicBezTo>
                  <a:close/>
                  <a:moveTo>
                    <a:pt x="137" y="196"/>
                  </a:moveTo>
                  <a:cubicBezTo>
                    <a:pt x="137" y="195"/>
                    <a:pt x="137" y="195"/>
                    <a:pt x="138" y="195"/>
                  </a:cubicBezTo>
                  <a:cubicBezTo>
                    <a:pt x="136" y="192"/>
                    <a:pt x="130" y="190"/>
                    <a:pt x="126" y="190"/>
                  </a:cubicBezTo>
                  <a:cubicBezTo>
                    <a:pt x="131" y="191"/>
                    <a:pt x="132" y="195"/>
                    <a:pt x="137" y="196"/>
                  </a:cubicBezTo>
                  <a:close/>
                  <a:moveTo>
                    <a:pt x="270" y="194"/>
                  </a:moveTo>
                  <a:cubicBezTo>
                    <a:pt x="271" y="197"/>
                    <a:pt x="275" y="198"/>
                    <a:pt x="279" y="200"/>
                  </a:cubicBezTo>
                  <a:cubicBezTo>
                    <a:pt x="278" y="196"/>
                    <a:pt x="281" y="197"/>
                    <a:pt x="281" y="194"/>
                  </a:cubicBezTo>
                  <a:cubicBezTo>
                    <a:pt x="279" y="192"/>
                    <a:pt x="276" y="191"/>
                    <a:pt x="274" y="189"/>
                  </a:cubicBezTo>
                  <a:cubicBezTo>
                    <a:pt x="273" y="191"/>
                    <a:pt x="271" y="193"/>
                    <a:pt x="270" y="194"/>
                  </a:cubicBezTo>
                  <a:close/>
                  <a:moveTo>
                    <a:pt x="526" y="200"/>
                  </a:moveTo>
                  <a:cubicBezTo>
                    <a:pt x="528" y="197"/>
                    <a:pt x="527" y="194"/>
                    <a:pt x="529" y="190"/>
                  </a:cubicBezTo>
                  <a:cubicBezTo>
                    <a:pt x="528" y="190"/>
                    <a:pt x="528" y="189"/>
                    <a:pt x="527" y="189"/>
                  </a:cubicBezTo>
                  <a:cubicBezTo>
                    <a:pt x="527" y="193"/>
                    <a:pt x="523" y="198"/>
                    <a:pt x="526" y="200"/>
                  </a:cubicBezTo>
                  <a:close/>
                  <a:moveTo>
                    <a:pt x="218" y="196"/>
                  </a:moveTo>
                  <a:cubicBezTo>
                    <a:pt x="226" y="200"/>
                    <a:pt x="231" y="206"/>
                    <a:pt x="239" y="209"/>
                  </a:cubicBezTo>
                  <a:cubicBezTo>
                    <a:pt x="241" y="208"/>
                    <a:pt x="242" y="205"/>
                    <a:pt x="244" y="206"/>
                  </a:cubicBezTo>
                  <a:cubicBezTo>
                    <a:pt x="244" y="204"/>
                    <a:pt x="245" y="204"/>
                    <a:pt x="245" y="202"/>
                  </a:cubicBezTo>
                  <a:cubicBezTo>
                    <a:pt x="238" y="199"/>
                    <a:pt x="229" y="190"/>
                    <a:pt x="224" y="191"/>
                  </a:cubicBezTo>
                  <a:cubicBezTo>
                    <a:pt x="224" y="191"/>
                    <a:pt x="225" y="191"/>
                    <a:pt x="225" y="192"/>
                  </a:cubicBezTo>
                  <a:cubicBezTo>
                    <a:pt x="222" y="188"/>
                    <a:pt x="219" y="193"/>
                    <a:pt x="218" y="196"/>
                  </a:cubicBezTo>
                  <a:close/>
                  <a:moveTo>
                    <a:pt x="460" y="198"/>
                  </a:moveTo>
                  <a:cubicBezTo>
                    <a:pt x="460" y="196"/>
                    <a:pt x="463" y="197"/>
                    <a:pt x="463" y="195"/>
                  </a:cubicBezTo>
                  <a:cubicBezTo>
                    <a:pt x="462" y="193"/>
                    <a:pt x="459" y="189"/>
                    <a:pt x="457" y="190"/>
                  </a:cubicBezTo>
                  <a:cubicBezTo>
                    <a:pt x="459" y="192"/>
                    <a:pt x="459" y="196"/>
                    <a:pt x="460" y="198"/>
                  </a:cubicBezTo>
                  <a:close/>
                  <a:moveTo>
                    <a:pt x="633" y="196"/>
                  </a:moveTo>
                  <a:cubicBezTo>
                    <a:pt x="633" y="194"/>
                    <a:pt x="636" y="191"/>
                    <a:pt x="634" y="190"/>
                  </a:cubicBezTo>
                  <a:cubicBezTo>
                    <a:pt x="634" y="192"/>
                    <a:pt x="631" y="195"/>
                    <a:pt x="633" y="196"/>
                  </a:cubicBezTo>
                  <a:close/>
                  <a:moveTo>
                    <a:pt x="293" y="195"/>
                  </a:moveTo>
                  <a:cubicBezTo>
                    <a:pt x="293" y="193"/>
                    <a:pt x="290" y="193"/>
                    <a:pt x="290" y="190"/>
                  </a:cubicBezTo>
                  <a:cubicBezTo>
                    <a:pt x="289" y="190"/>
                    <a:pt x="288" y="191"/>
                    <a:pt x="287" y="191"/>
                  </a:cubicBezTo>
                  <a:cubicBezTo>
                    <a:pt x="287" y="194"/>
                    <a:pt x="292" y="196"/>
                    <a:pt x="293" y="195"/>
                  </a:cubicBezTo>
                  <a:close/>
                  <a:moveTo>
                    <a:pt x="327" y="196"/>
                  </a:moveTo>
                  <a:cubicBezTo>
                    <a:pt x="330" y="193"/>
                    <a:pt x="324" y="192"/>
                    <a:pt x="324" y="190"/>
                  </a:cubicBezTo>
                  <a:cubicBezTo>
                    <a:pt x="323" y="192"/>
                    <a:pt x="326" y="195"/>
                    <a:pt x="327" y="196"/>
                  </a:cubicBezTo>
                  <a:close/>
                  <a:moveTo>
                    <a:pt x="433" y="201"/>
                  </a:moveTo>
                  <a:cubicBezTo>
                    <a:pt x="435" y="200"/>
                    <a:pt x="436" y="198"/>
                    <a:pt x="437" y="195"/>
                  </a:cubicBezTo>
                  <a:cubicBezTo>
                    <a:pt x="432" y="195"/>
                    <a:pt x="431" y="189"/>
                    <a:pt x="428" y="191"/>
                  </a:cubicBezTo>
                  <a:cubicBezTo>
                    <a:pt x="430" y="194"/>
                    <a:pt x="431" y="198"/>
                    <a:pt x="433" y="201"/>
                  </a:cubicBezTo>
                  <a:close/>
                  <a:moveTo>
                    <a:pt x="333" y="192"/>
                  </a:moveTo>
                  <a:cubicBezTo>
                    <a:pt x="335" y="193"/>
                    <a:pt x="335" y="195"/>
                    <a:pt x="337" y="195"/>
                  </a:cubicBezTo>
                  <a:cubicBezTo>
                    <a:pt x="337" y="193"/>
                    <a:pt x="334" y="190"/>
                    <a:pt x="333" y="192"/>
                  </a:cubicBezTo>
                  <a:close/>
                  <a:moveTo>
                    <a:pt x="417" y="198"/>
                  </a:moveTo>
                  <a:cubicBezTo>
                    <a:pt x="422" y="200"/>
                    <a:pt x="425" y="203"/>
                    <a:pt x="430" y="206"/>
                  </a:cubicBezTo>
                  <a:cubicBezTo>
                    <a:pt x="429" y="202"/>
                    <a:pt x="426" y="201"/>
                    <a:pt x="428" y="196"/>
                  </a:cubicBezTo>
                  <a:cubicBezTo>
                    <a:pt x="423" y="196"/>
                    <a:pt x="426" y="192"/>
                    <a:pt x="422" y="191"/>
                  </a:cubicBezTo>
                  <a:cubicBezTo>
                    <a:pt x="420" y="193"/>
                    <a:pt x="418" y="195"/>
                    <a:pt x="417" y="198"/>
                  </a:cubicBezTo>
                  <a:close/>
                  <a:moveTo>
                    <a:pt x="600" y="195"/>
                  </a:moveTo>
                  <a:cubicBezTo>
                    <a:pt x="600" y="193"/>
                    <a:pt x="598" y="193"/>
                    <a:pt x="597" y="191"/>
                  </a:cubicBezTo>
                  <a:cubicBezTo>
                    <a:pt x="595" y="193"/>
                    <a:pt x="597" y="196"/>
                    <a:pt x="600" y="195"/>
                  </a:cubicBezTo>
                  <a:close/>
                  <a:moveTo>
                    <a:pt x="149" y="195"/>
                  </a:moveTo>
                  <a:cubicBezTo>
                    <a:pt x="151" y="196"/>
                    <a:pt x="154" y="198"/>
                    <a:pt x="155" y="195"/>
                  </a:cubicBezTo>
                  <a:cubicBezTo>
                    <a:pt x="153" y="191"/>
                    <a:pt x="150" y="191"/>
                    <a:pt x="149" y="195"/>
                  </a:cubicBezTo>
                  <a:close/>
                  <a:moveTo>
                    <a:pt x="509" y="195"/>
                  </a:moveTo>
                  <a:cubicBezTo>
                    <a:pt x="509" y="193"/>
                    <a:pt x="507" y="192"/>
                    <a:pt x="505" y="192"/>
                  </a:cubicBezTo>
                  <a:cubicBezTo>
                    <a:pt x="505" y="193"/>
                    <a:pt x="506" y="196"/>
                    <a:pt x="509" y="195"/>
                  </a:cubicBezTo>
                  <a:close/>
                  <a:moveTo>
                    <a:pt x="189" y="195"/>
                  </a:moveTo>
                  <a:cubicBezTo>
                    <a:pt x="193" y="198"/>
                    <a:pt x="198" y="200"/>
                    <a:pt x="202" y="203"/>
                  </a:cubicBezTo>
                  <a:cubicBezTo>
                    <a:pt x="203" y="201"/>
                    <a:pt x="205" y="201"/>
                    <a:pt x="205" y="199"/>
                  </a:cubicBezTo>
                  <a:cubicBezTo>
                    <a:pt x="200" y="198"/>
                    <a:pt x="192" y="189"/>
                    <a:pt x="189" y="195"/>
                  </a:cubicBezTo>
                  <a:close/>
                  <a:moveTo>
                    <a:pt x="585" y="208"/>
                  </a:moveTo>
                  <a:cubicBezTo>
                    <a:pt x="589" y="204"/>
                    <a:pt x="588" y="199"/>
                    <a:pt x="589" y="194"/>
                  </a:cubicBezTo>
                  <a:cubicBezTo>
                    <a:pt x="588" y="194"/>
                    <a:pt x="587" y="192"/>
                    <a:pt x="584" y="192"/>
                  </a:cubicBezTo>
                  <a:cubicBezTo>
                    <a:pt x="583" y="198"/>
                    <a:pt x="584" y="202"/>
                    <a:pt x="585" y="208"/>
                  </a:cubicBezTo>
                  <a:close/>
                  <a:moveTo>
                    <a:pt x="177" y="213"/>
                  </a:moveTo>
                  <a:cubicBezTo>
                    <a:pt x="177" y="211"/>
                    <a:pt x="179" y="209"/>
                    <a:pt x="179" y="207"/>
                  </a:cubicBezTo>
                  <a:cubicBezTo>
                    <a:pt x="173" y="204"/>
                    <a:pt x="170" y="199"/>
                    <a:pt x="163" y="197"/>
                  </a:cubicBezTo>
                  <a:cubicBezTo>
                    <a:pt x="165" y="195"/>
                    <a:pt x="161" y="195"/>
                    <a:pt x="160" y="193"/>
                  </a:cubicBezTo>
                  <a:cubicBezTo>
                    <a:pt x="163" y="200"/>
                    <a:pt x="170" y="207"/>
                    <a:pt x="177" y="213"/>
                  </a:cubicBezTo>
                  <a:close/>
                  <a:moveTo>
                    <a:pt x="209" y="195"/>
                  </a:moveTo>
                  <a:cubicBezTo>
                    <a:pt x="209" y="194"/>
                    <a:pt x="209" y="194"/>
                    <a:pt x="209" y="193"/>
                  </a:cubicBezTo>
                  <a:cubicBezTo>
                    <a:pt x="208" y="193"/>
                    <a:pt x="207" y="193"/>
                    <a:pt x="207" y="193"/>
                  </a:cubicBezTo>
                  <a:cubicBezTo>
                    <a:pt x="207" y="194"/>
                    <a:pt x="207" y="195"/>
                    <a:pt x="209" y="195"/>
                  </a:cubicBezTo>
                  <a:close/>
                  <a:moveTo>
                    <a:pt x="399" y="193"/>
                  </a:moveTo>
                  <a:cubicBezTo>
                    <a:pt x="400" y="199"/>
                    <a:pt x="405" y="200"/>
                    <a:pt x="409" y="203"/>
                  </a:cubicBezTo>
                  <a:cubicBezTo>
                    <a:pt x="409" y="202"/>
                    <a:pt x="410" y="201"/>
                    <a:pt x="411" y="201"/>
                  </a:cubicBezTo>
                  <a:cubicBezTo>
                    <a:pt x="408" y="197"/>
                    <a:pt x="402" y="194"/>
                    <a:pt x="399" y="193"/>
                  </a:cubicBezTo>
                  <a:close/>
                  <a:moveTo>
                    <a:pt x="315" y="200"/>
                  </a:moveTo>
                  <a:cubicBezTo>
                    <a:pt x="319" y="203"/>
                    <a:pt x="323" y="206"/>
                    <a:pt x="327" y="209"/>
                  </a:cubicBezTo>
                  <a:cubicBezTo>
                    <a:pt x="330" y="202"/>
                    <a:pt x="322" y="198"/>
                    <a:pt x="320" y="194"/>
                  </a:cubicBezTo>
                  <a:cubicBezTo>
                    <a:pt x="318" y="197"/>
                    <a:pt x="315" y="197"/>
                    <a:pt x="315" y="200"/>
                  </a:cubicBezTo>
                  <a:close/>
                  <a:moveTo>
                    <a:pt x="530" y="204"/>
                  </a:moveTo>
                  <a:cubicBezTo>
                    <a:pt x="534" y="206"/>
                    <a:pt x="537" y="208"/>
                    <a:pt x="540" y="210"/>
                  </a:cubicBezTo>
                  <a:cubicBezTo>
                    <a:pt x="542" y="209"/>
                    <a:pt x="542" y="206"/>
                    <a:pt x="543" y="204"/>
                  </a:cubicBezTo>
                  <a:cubicBezTo>
                    <a:pt x="541" y="199"/>
                    <a:pt x="537" y="197"/>
                    <a:pt x="534" y="194"/>
                  </a:cubicBezTo>
                  <a:cubicBezTo>
                    <a:pt x="532" y="196"/>
                    <a:pt x="532" y="200"/>
                    <a:pt x="530" y="204"/>
                  </a:cubicBezTo>
                  <a:close/>
                  <a:moveTo>
                    <a:pt x="575" y="203"/>
                  </a:moveTo>
                  <a:cubicBezTo>
                    <a:pt x="576" y="200"/>
                    <a:pt x="574" y="195"/>
                    <a:pt x="571" y="194"/>
                  </a:cubicBezTo>
                  <a:cubicBezTo>
                    <a:pt x="568" y="198"/>
                    <a:pt x="571" y="202"/>
                    <a:pt x="575" y="203"/>
                  </a:cubicBezTo>
                  <a:close/>
                  <a:moveTo>
                    <a:pt x="614" y="214"/>
                  </a:moveTo>
                  <a:cubicBezTo>
                    <a:pt x="617" y="210"/>
                    <a:pt x="620" y="199"/>
                    <a:pt x="619" y="194"/>
                  </a:cubicBezTo>
                  <a:cubicBezTo>
                    <a:pt x="617" y="201"/>
                    <a:pt x="613" y="207"/>
                    <a:pt x="614" y="214"/>
                  </a:cubicBezTo>
                  <a:close/>
                  <a:moveTo>
                    <a:pt x="90" y="198"/>
                  </a:moveTo>
                  <a:cubicBezTo>
                    <a:pt x="90" y="197"/>
                    <a:pt x="89" y="194"/>
                    <a:pt x="87" y="195"/>
                  </a:cubicBezTo>
                  <a:cubicBezTo>
                    <a:pt x="88" y="196"/>
                    <a:pt x="89" y="198"/>
                    <a:pt x="90" y="198"/>
                  </a:cubicBezTo>
                  <a:close/>
                  <a:moveTo>
                    <a:pt x="547" y="199"/>
                  </a:moveTo>
                  <a:cubicBezTo>
                    <a:pt x="549" y="199"/>
                    <a:pt x="549" y="200"/>
                    <a:pt x="551" y="200"/>
                  </a:cubicBezTo>
                  <a:cubicBezTo>
                    <a:pt x="550" y="197"/>
                    <a:pt x="554" y="196"/>
                    <a:pt x="549" y="195"/>
                  </a:cubicBezTo>
                  <a:cubicBezTo>
                    <a:pt x="549" y="197"/>
                    <a:pt x="547" y="196"/>
                    <a:pt x="547" y="199"/>
                  </a:cubicBezTo>
                  <a:close/>
                  <a:moveTo>
                    <a:pt x="486" y="196"/>
                  </a:moveTo>
                  <a:cubicBezTo>
                    <a:pt x="486" y="199"/>
                    <a:pt x="489" y="199"/>
                    <a:pt x="489" y="201"/>
                  </a:cubicBezTo>
                  <a:cubicBezTo>
                    <a:pt x="491" y="202"/>
                    <a:pt x="491" y="199"/>
                    <a:pt x="493" y="200"/>
                  </a:cubicBezTo>
                  <a:cubicBezTo>
                    <a:pt x="492" y="198"/>
                    <a:pt x="492" y="198"/>
                    <a:pt x="493" y="196"/>
                  </a:cubicBezTo>
                  <a:cubicBezTo>
                    <a:pt x="491" y="196"/>
                    <a:pt x="487" y="195"/>
                    <a:pt x="486" y="196"/>
                  </a:cubicBezTo>
                  <a:close/>
                  <a:moveTo>
                    <a:pt x="140" y="200"/>
                  </a:moveTo>
                  <a:cubicBezTo>
                    <a:pt x="141" y="200"/>
                    <a:pt x="142" y="201"/>
                    <a:pt x="144" y="201"/>
                  </a:cubicBezTo>
                  <a:cubicBezTo>
                    <a:pt x="144" y="199"/>
                    <a:pt x="144" y="197"/>
                    <a:pt x="143" y="196"/>
                  </a:cubicBezTo>
                  <a:cubicBezTo>
                    <a:pt x="143" y="196"/>
                    <a:pt x="142" y="196"/>
                    <a:pt x="142" y="196"/>
                  </a:cubicBezTo>
                  <a:cubicBezTo>
                    <a:pt x="142" y="198"/>
                    <a:pt x="141" y="198"/>
                    <a:pt x="140" y="200"/>
                  </a:cubicBezTo>
                  <a:close/>
                  <a:moveTo>
                    <a:pt x="281" y="201"/>
                  </a:moveTo>
                  <a:cubicBezTo>
                    <a:pt x="286" y="203"/>
                    <a:pt x="290" y="206"/>
                    <a:pt x="295" y="208"/>
                  </a:cubicBezTo>
                  <a:cubicBezTo>
                    <a:pt x="297" y="208"/>
                    <a:pt x="298" y="206"/>
                    <a:pt x="299" y="204"/>
                  </a:cubicBezTo>
                  <a:cubicBezTo>
                    <a:pt x="292" y="203"/>
                    <a:pt x="284" y="189"/>
                    <a:pt x="281" y="201"/>
                  </a:cubicBezTo>
                  <a:close/>
                  <a:moveTo>
                    <a:pt x="626" y="204"/>
                  </a:moveTo>
                  <a:cubicBezTo>
                    <a:pt x="628" y="202"/>
                    <a:pt x="628" y="197"/>
                    <a:pt x="626" y="196"/>
                  </a:cubicBezTo>
                  <a:cubicBezTo>
                    <a:pt x="626" y="200"/>
                    <a:pt x="625" y="202"/>
                    <a:pt x="626" y="204"/>
                  </a:cubicBezTo>
                  <a:close/>
                  <a:moveTo>
                    <a:pt x="55" y="204"/>
                  </a:moveTo>
                  <a:cubicBezTo>
                    <a:pt x="57" y="205"/>
                    <a:pt x="60" y="208"/>
                    <a:pt x="62" y="207"/>
                  </a:cubicBezTo>
                  <a:cubicBezTo>
                    <a:pt x="60" y="202"/>
                    <a:pt x="61" y="199"/>
                    <a:pt x="57" y="196"/>
                  </a:cubicBezTo>
                  <a:cubicBezTo>
                    <a:pt x="56" y="199"/>
                    <a:pt x="55" y="200"/>
                    <a:pt x="55" y="204"/>
                  </a:cubicBezTo>
                  <a:close/>
                  <a:moveTo>
                    <a:pt x="462" y="202"/>
                  </a:moveTo>
                  <a:cubicBezTo>
                    <a:pt x="465" y="205"/>
                    <a:pt x="468" y="207"/>
                    <a:pt x="472" y="209"/>
                  </a:cubicBezTo>
                  <a:cubicBezTo>
                    <a:pt x="474" y="207"/>
                    <a:pt x="475" y="206"/>
                    <a:pt x="476" y="203"/>
                  </a:cubicBezTo>
                  <a:cubicBezTo>
                    <a:pt x="471" y="200"/>
                    <a:pt x="464" y="193"/>
                    <a:pt x="462" y="202"/>
                  </a:cubicBezTo>
                  <a:close/>
                  <a:moveTo>
                    <a:pt x="518" y="205"/>
                  </a:moveTo>
                  <a:cubicBezTo>
                    <a:pt x="521" y="200"/>
                    <a:pt x="516" y="197"/>
                    <a:pt x="512" y="196"/>
                  </a:cubicBezTo>
                  <a:cubicBezTo>
                    <a:pt x="511" y="201"/>
                    <a:pt x="515" y="204"/>
                    <a:pt x="518" y="205"/>
                  </a:cubicBezTo>
                  <a:close/>
                  <a:moveTo>
                    <a:pt x="145" y="203"/>
                  </a:moveTo>
                  <a:cubicBezTo>
                    <a:pt x="147" y="203"/>
                    <a:pt x="147" y="204"/>
                    <a:pt x="148" y="204"/>
                  </a:cubicBezTo>
                  <a:cubicBezTo>
                    <a:pt x="150" y="202"/>
                    <a:pt x="150" y="202"/>
                    <a:pt x="151" y="199"/>
                  </a:cubicBezTo>
                  <a:cubicBezTo>
                    <a:pt x="148" y="198"/>
                    <a:pt x="147" y="199"/>
                    <a:pt x="146" y="197"/>
                  </a:cubicBezTo>
                  <a:cubicBezTo>
                    <a:pt x="146" y="200"/>
                    <a:pt x="146" y="200"/>
                    <a:pt x="145" y="203"/>
                  </a:cubicBezTo>
                  <a:close/>
                  <a:moveTo>
                    <a:pt x="269" y="199"/>
                  </a:moveTo>
                  <a:cubicBezTo>
                    <a:pt x="272" y="199"/>
                    <a:pt x="275" y="204"/>
                    <a:pt x="276" y="201"/>
                  </a:cubicBezTo>
                  <a:cubicBezTo>
                    <a:pt x="274" y="201"/>
                    <a:pt x="271" y="196"/>
                    <a:pt x="269" y="199"/>
                  </a:cubicBezTo>
                  <a:close/>
                  <a:moveTo>
                    <a:pt x="444" y="216"/>
                  </a:moveTo>
                  <a:cubicBezTo>
                    <a:pt x="446" y="213"/>
                    <a:pt x="450" y="210"/>
                    <a:pt x="452" y="206"/>
                  </a:cubicBezTo>
                  <a:cubicBezTo>
                    <a:pt x="449" y="203"/>
                    <a:pt x="443" y="202"/>
                    <a:pt x="441" y="198"/>
                  </a:cubicBezTo>
                  <a:cubicBezTo>
                    <a:pt x="434" y="203"/>
                    <a:pt x="435" y="214"/>
                    <a:pt x="444" y="216"/>
                  </a:cubicBezTo>
                  <a:close/>
                  <a:moveTo>
                    <a:pt x="601" y="207"/>
                  </a:moveTo>
                  <a:cubicBezTo>
                    <a:pt x="601" y="204"/>
                    <a:pt x="602" y="202"/>
                    <a:pt x="603" y="200"/>
                  </a:cubicBezTo>
                  <a:cubicBezTo>
                    <a:pt x="600" y="199"/>
                    <a:pt x="601" y="197"/>
                    <a:pt x="597" y="198"/>
                  </a:cubicBezTo>
                  <a:cubicBezTo>
                    <a:pt x="597" y="200"/>
                    <a:pt x="599" y="205"/>
                    <a:pt x="601" y="207"/>
                  </a:cubicBezTo>
                  <a:close/>
                  <a:moveTo>
                    <a:pt x="334" y="204"/>
                  </a:moveTo>
                  <a:cubicBezTo>
                    <a:pt x="336" y="207"/>
                    <a:pt x="339" y="211"/>
                    <a:pt x="342" y="214"/>
                  </a:cubicBezTo>
                  <a:cubicBezTo>
                    <a:pt x="343" y="211"/>
                    <a:pt x="346" y="209"/>
                    <a:pt x="346" y="206"/>
                  </a:cubicBezTo>
                  <a:cubicBezTo>
                    <a:pt x="345" y="202"/>
                    <a:pt x="339" y="201"/>
                    <a:pt x="338" y="199"/>
                  </a:cubicBezTo>
                  <a:cubicBezTo>
                    <a:pt x="338" y="199"/>
                    <a:pt x="338" y="198"/>
                    <a:pt x="337" y="198"/>
                  </a:cubicBezTo>
                  <a:cubicBezTo>
                    <a:pt x="336" y="200"/>
                    <a:pt x="335" y="203"/>
                    <a:pt x="334" y="204"/>
                  </a:cubicBezTo>
                  <a:close/>
                  <a:moveTo>
                    <a:pt x="405" y="209"/>
                  </a:moveTo>
                  <a:cubicBezTo>
                    <a:pt x="405" y="207"/>
                    <a:pt x="407" y="207"/>
                    <a:pt x="406" y="204"/>
                  </a:cubicBezTo>
                  <a:cubicBezTo>
                    <a:pt x="403" y="205"/>
                    <a:pt x="405" y="203"/>
                    <a:pt x="404" y="202"/>
                  </a:cubicBezTo>
                  <a:cubicBezTo>
                    <a:pt x="403" y="202"/>
                    <a:pt x="403" y="203"/>
                    <a:pt x="402" y="203"/>
                  </a:cubicBezTo>
                  <a:cubicBezTo>
                    <a:pt x="401" y="202"/>
                    <a:pt x="401" y="200"/>
                    <a:pt x="400" y="200"/>
                  </a:cubicBezTo>
                  <a:cubicBezTo>
                    <a:pt x="398" y="200"/>
                    <a:pt x="398" y="199"/>
                    <a:pt x="396" y="199"/>
                  </a:cubicBezTo>
                  <a:cubicBezTo>
                    <a:pt x="398" y="203"/>
                    <a:pt x="399" y="208"/>
                    <a:pt x="405" y="209"/>
                  </a:cubicBezTo>
                  <a:close/>
                  <a:moveTo>
                    <a:pt x="505" y="202"/>
                  </a:moveTo>
                  <a:cubicBezTo>
                    <a:pt x="508" y="202"/>
                    <a:pt x="507" y="197"/>
                    <a:pt x="505" y="200"/>
                  </a:cubicBezTo>
                  <a:cubicBezTo>
                    <a:pt x="507" y="200"/>
                    <a:pt x="505" y="201"/>
                    <a:pt x="505" y="202"/>
                  </a:cubicBezTo>
                  <a:close/>
                  <a:moveTo>
                    <a:pt x="382" y="214"/>
                  </a:moveTo>
                  <a:cubicBezTo>
                    <a:pt x="383" y="210"/>
                    <a:pt x="386" y="209"/>
                    <a:pt x="386" y="205"/>
                  </a:cubicBezTo>
                  <a:cubicBezTo>
                    <a:pt x="383" y="203"/>
                    <a:pt x="379" y="201"/>
                    <a:pt x="375" y="200"/>
                  </a:cubicBezTo>
                  <a:cubicBezTo>
                    <a:pt x="369" y="204"/>
                    <a:pt x="378" y="210"/>
                    <a:pt x="382" y="214"/>
                  </a:cubicBezTo>
                  <a:close/>
                  <a:moveTo>
                    <a:pt x="553" y="203"/>
                  </a:moveTo>
                  <a:cubicBezTo>
                    <a:pt x="554" y="202"/>
                    <a:pt x="555" y="204"/>
                    <a:pt x="556" y="204"/>
                  </a:cubicBezTo>
                  <a:cubicBezTo>
                    <a:pt x="556" y="202"/>
                    <a:pt x="555" y="201"/>
                    <a:pt x="553" y="200"/>
                  </a:cubicBezTo>
                  <a:cubicBezTo>
                    <a:pt x="554" y="201"/>
                    <a:pt x="552" y="201"/>
                    <a:pt x="553" y="203"/>
                  </a:cubicBezTo>
                  <a:close/>
                  <a:moveTo>
                    <a:pt x="108" y="204"/>
                  </a:moveTo>
                  <a:cubicBezTo>
                    <a:pt x="109" y="204"/>
                    <a:pt x="110" y="205"/>
                    <a:pt x="111" y="205"/>
                  </a:cubicBezTo>
                  <a:cubicBezTo>
                    <a:pt x="111" y="204"/>
                    <a:pt x="112" y="201"/>
                    <a:pt x="111" y="200"/>
                  </a:cubicBezTo>
                  <a:cubicBezTo>
                    <a:pt x="110" y="201"/>
                    <a:pt x="108" y="202"/>
                    <a:pt x="108" y="204"/>
                  </a:cubicBezTo>
                  <a:close/>
                  <a:moveTo>
                    <a:pt x="83" y="219"/>
                  </a:moveTo>
                  <a:cubicBezTo>
                    <a:pt x="84" y="209"/>
                    <a:pt x="71" y="209"/>
                    <a:pt x="67" y="202"/>
                  </a:cubicBezTo>
                  <a:cubicBezTo>
                    <a:pt x="67" y="203"/>
                    <a:pt x="66" y="200"/>
                    <a:pt x="64" y="201"/>
                  </a:cubicBezTo>
                  <a:cubicBezTo>
                    <a:pt x="64" y="213"/>
                    <a:pt x="76" y="215"/>
                    <a:pt x="83" y="219"/>
                  </a:cubicBezTo>
                  <a:close/>
                  <a:moveTo>
                    <a:pt x="87" y="210"/>
                  </a:moveTo>
                  <a:cubicBezTo>
                    <a:pt x="92" y="209"/>
                    <a:pt x="87" y="203"/>
                    <a:pt x="86" y="201"/>
                  </a:cubicBezTo>
                  <a:cubicBezTo>
                    <a:pt x="86" y="203"/>
                    <a:pt x="86" y="208"/>
                    <a:pt x="87" y="210"/>
                  </a:cubicBezTo>
                  <a:close/>
                  <a:moveTo>
                    <a:pt x="194" y="203"/>
                  </a:moveTo>
                  <a:cubicBezTo>
                    <a:pt x="194" y="202"/>
                    <a:pt x="193" y="201"/>
                    <a:pt x="192" y="201"/>
                  </a:cubicBezTo>
                  <a:cubicBezTo>
                    <a:pt x="192" y="202"/>
                    <a:pt x="193" y="203"/>
                    <a:pt x="194" y="203"/>
                  </a:cubicBezTo>
                  <a:close/>
                  <a:moveTo>
                    <a:pt x="41" y="208"/>
                  </a:moveTo>
                  <a:cubicBezTo>
                    <a:pt x="43" y="209"/>
                    <a:pt x="44" y="211"/>
                    <a:pt x="47" y="210"/>
                  </a:cubicBezTo>
                  <a:cubicBezTo>
                    <a:pt x="47" y="207"/>
                    <a:pt x="47" y="200"/>
                    <a:pt x="42" y="201"/>
                  </a:cubicBezTo>
                  <a:cubicBezTo>
                    <a:pt x="42" y="204"/>
                    <a:pt x="42" y="206"/>
                    <a:pt x="41" y="208"/>
                  </a:cubicBezTo>
                  <a:close/>
                  <a:moveTo>
                    <a:pt x="273" y="204"/>
                  </a:moveTo>
                  <a:cubicBezTo>
                    <a:pt x="270" y="204"/>
                    <a:pt x="268" y="200"/>
                    <a:pt x="265" y="202"/>
                  </a:cubicBezTo>
                  <a:cubicBezTo>
                    <a:pt x="268" y="202"/>
                    <a:pt x="271" y="207"/>
                    <a:pt x="273" y="204"/>
                  </a:cubicBezTo>
                  <a:close/>
                  <a:moveTo>
                    <a:pt x="493" y="204"/>
                  </a:moveTo>
                  <a:cubicBezTo>
                    <a:pt x="494" y="204"/>
                    <a:pt x="494" y="206"/>
                    <a:pt x="495" y="206"/>
                  </a:cubicBezTo>
                  <a:cubicBezTo>
                    <a:pt x="497" y="205"/>
                    <a:pt x="497" y="203"/>
                    <a:pt x="496" y="201"/>
                  </a:cubicBezTo>
                  <a:cubicBezTo>
                    <a:pt x="495" y="202"/>
                    <a:pt x="493" y="202"/>
                    <a:pt x="493" y="204"/>
                  </a:cubicBezTo>
                  <a:close/>
                  <a:moveTo>
                    <a:pt x="151" y="207"/>
                  </a:moveTo>
                  <a:cubicBezTo>
                    <a:pt x="156" y="213"/>
                    <a:pt x="165" y="216"/>
                    <a:pt x="174" y="219"/>
                  </a:cubicBezTo>
                  <a:cubicBezTo>
                    <a:pt x="170" y="211"/>
                    <a:pt x="161" y="206"/>
                    <a:pt x="153" y="202"/>
                  </a:cubicBezTo>
                  <a:cubicBezTo>
                    <a:pt x="153" y="204"/>
                    <a:pt x="151" y="205"/>
                    <a:pt x="151" y="207"/>
                  </a:cubicBezTo>
                  <a:close/>
                  <a:moveTo>
                    <a:pt x="362" y="209"/>
                  </a:moveTo>
                  <a:cubicBezTo>
                    <a:pt x="361" y="206"/>
                    <a:pt x="354" y="203"/>
                    <a:pt x="354" y="203"/>
                  </a:cubicBezTo>
                  <a:cubicBezTo>
                    <a:pt x="356" y="205"/>
                    <a:pt x="359" y="208"/>
                    <a:pt x="362" y="209"/>
                  </a:cubicBezTo>
                  <a:close/>
                  <a:moveTo>
                    <a:pt x="368" y="206"/>
                  </a:moveTo>
                  <a:cubicBezTo>
                    <a:pt x="367" y="204"/>
                    <a:pt x="365" y="201"/>
                    <a:pt x="363" y="203"/>
                  </a:cubicBezTo>
                  <a:cubicBezTo>
                    <a:pt x="365" y="203"/>
                    <a:pt x="365" y="206"/>
                    <a:pt x="368" y="206"/>
                  </a:cubicBezTo>
                  <a:close/>
                  <a:moveTo>
                    <a:pt x="411" y="205"/>
                  </a:moveTo>
                  <a:cubicBezTo>
                    <a:pt x="416" y="208"/>
                    <a:pt x="420" y="213"/>
                    <a:pt x="425" y="215"/>
                  </a:cubicBezTo>
                  <a:cubicBezTo>
                    <a:pt x="426" y="213"/>
                    <a:pt x="428" y="213"/>
                    <a:pt x="428" y="210"/>
                  </a:cubicBezTo>
                  <a:cubicBezTo>
                    <a:pt x="423" y="209"/>
                    <a:pt x="415" y="198"/>
                    <a:pt x="411" y="205"/>
                  </a:cubicBezTo>
                  <a:close/>
                  <a:moveTo>
                    <a:pt x="562" y="205"/>
                  </a:moveTo>
                  <a:cubicBezTo>
                    <a:pt x="564" y="204"/>
                    <a:pt x="561" y="201"/>
                    <a:pt x="560" y="203"/>
                  </a:cubicBezTo>
                  <a:cubicBezTo>
                    <a:pt x="561" y="203"/>
                    <a:pt x="560" y="205"/>
                    <a:pt x="562" y="205"/>
                  </a:cubicBezTo>
                  <a:close/>
                  <a:moveTo>
                    <a:pt x="280" y="203"/>
                  </a:moveTo>
                  <a:cubicBezTo>
                    <a:pt x="280" y="204"/>
                    <a:pt x="278" y="203"/>
                    <a:pt x="278" y="204"/>
                  </a:cubicBezTo>
                  <a:cubicBezTo>
                    <a:pt x="283" y="206"/>
                    <a:pt x="286" y="211"/>
                    <a:pt x="292" y="211"/>
                  </a:cubicBezTo>
                  <a:cubicBezTo>
                    <a:pt x="290" y="207"/>
                    <a:pt x="283" y="207"/>
                    <a:pt x="280" y="203"/>
                  </a:cubicBezTo>
                  <a:close/>
                  <a:moveTo>
                    <a:pt x="510" y="206"/>
                  </a:moveTo>
                  <a:cubicBezTo>
                    <a:pt x="512" y="207"/>
                    <a:pt x="514" y="212"/>
                    <a:pt x="516" y="210"/>
                  </a:cubicBezTo>
                  <a:cubicBezTo>
                    <a:pt x="516" y="206"/>
                    <a:pt x="514" y="204"/>
                    <a:pt x="510" y="203"/>
                  </a:cubicBezTo>
                  <a:cubicBezTo>
                    <a:pt x="511" y="205"/>
                    <a:pt x="509" y="205"/>
                    <a:pt x="510" y="206"/>
                  </a:cubicBezTo>
                  <a:close/>
                  <a:moveTo>
                    <a:pt x="521" y="209"/>
                  </a:moveTo>
                  <a:cubicBezTo>
                    <a:pt x="525" y="210"/>
                    <a:pt x="524" y="207"/>
                    <a:pt x="524" y="204"/>
                  </a:cubicBezTo>
                  <a:cubicBezTo>
                    <a:pt x="524" y="204"/>
                    <a:pt x="523" y="204"/>
                    <a:pt x="522" y="204"/>
                  </a:cubicBezTo>
                  <a:cubicBezTo>
                    <a:pt x="522" y="206"/>
                    <a:pt x="521" y="207"/>
                    <a:pt x="521" y="209"/>
                  </a:cubicBezTo>
                  <a:close/>
                  <a:moveTo>
                    <a:pt x="119" y="207"/>
                  </a:moveTo>
                  <a:cubicBezTo>
                    <a:pt x="119" y="206"/>
                    <a:pt x="119" y="205"/>
                    <a:pt x="118" y="204"/>
                  </a:cubicBezTo>
                  <a:cubicBezTo>
                    <a:pt x="117" y="205"/>
                    <a:pt x="117" y="208"/>
                    <a:pt x="119" y="207"/>
                  </a:cubicBezTo>
                  <a:close/>
                  <a:moveTo>
                    <a:pt x="213" y="207"/>
                  </a:moveTo>
                  <a:cubicBezTo>
                    <a:pt x="211" y="207"/>
                    <a:pt x="211" y="203"/>
                    <a:pt x="208" y="205"/>
                  </a:cubicBezTo>
                  <a:cubicBezTo>
                    <a:pt x="208" y="207"/>
                    <a:pt x="212" y="208"/>
                    <a:pt x="213" y="207"/>
                  </a:cubicBezTo>
                  <a:close/>
                  <a:moveTo>
                    <a:pt x="245" y="215"/>
                  </a:moveTo>
                  <a:cubicBezTo>
                    <a:pt x="250" y="215"/>
                    <a:pt x="251" y="211"/>
                    <a:pt x="253" y="208"/>
                  </a:cubicBezTo>
                  <a:cubicBezTo>
                    <a:pt x="251" y="208"/>
                    <a:pt x="251" y="205"/>
                    <a:pt x="249" y="205"/>
                  </a:cubicBezTo>
                  <a:cubicBezTo>
                    <a:pt x="248" y="209"/>
                    <a:pt x="246" y="211"/>
                    <a:pt x="245" y="215"/>
                  </a:cubicBezTo>
                  <a:close/>
                  <a:moveTo>
                    <a:pt x="591" y="217"/>
                  </a:moveTo>
                  <a:cubicBezTo>
                    <a:pt x="591" y="220"/>
                    <a:pt x="594" y="221"/>
                    <a:pt x="593" y="224"/>
                  </a:cubicBezTo>
                  <a:cubicBezTo>
                    <a:pt x="592" y="226"/>
                    <a:pt x="590" y="227"/>
                    <a:pt x="588" y="228"/>
                  </a:cubicBezTo>
                  <a:cubicBezTo>
                    <a:pt x="586" y="236"/>
                    <a:pt x="585" y="246"/>
                    <a:pt x="585" y="255"/>
                  </a:cubicBezTo>
                  <a:cubicBezTo>
                    <a:pt x="583" y="258"/>
                    <a:pt x="579" y="264"/>
                    <a:pt x="581" y="267"/>
                  </a:cubicBezTo>
                  <a:cubicBezTo>
                    <a:pt x="584" y="259"/>
                    <a:pt x="588" y="250"/>
                    <a:pt x="592" y="239"/>
                  </a:cubicBezTo>
                  <a:cubicBezTo>
                    <a:pt x="595" y="229"/>
                    <a:pt x="602" y="212"/>
                    <a:pt x="594" y="205"/>
                  </a:cubicBezTo>
                  <a:cubicBezTo>
                    <a:pt x="594" y="209"/>
                    <a:pt x="590" y="212"/>
                    <a:pt x="591" y="217"/>
                  </a:cubicBezTo>
                  <a:close/>
                  <a:moveTo>
                    <a:pt x="607" y="223"/>
                  </a:moveTo>
                  <a:cubicBezTo>
                    <a:pt x="610" y="218"/>
                    <a:pt x="610" y="211"/>
                    <a:pt x="606" y="205"/>
                  </a:cubicBezTo>
                  <a:cubicBezTo>
                    <a:pt x="604" y="211"/>
                    <a:pt x="602" y="218"/>
                    <a:pt x="607" y="223"/>
                  </a:cubicBezTo>
                  <a:close/>
                  <a:moveTo>
                    <a:pt x="469" y="213"/>
                  </a:moveTo>
                  <a:cubicBezTo>
                    <a:pt x="470" y="209"/>
                    <a:pt x="463" y="208"/>
                    <a:pt x="461" y="206"/>
                  </a:cubicBezTo>
                  <a:cubicBezTo>
                    <a:pt x="462" y="209"/>
                    <a:pt x="466" y="212"/>
                    <a:pt x="469" y="213"/>
                  </a:cubicBezTo>
                  <a:close/>
                  <a:moveTo>
                    <a:pt x="543" y="212"/>
                  </a:moveTo>
                  <a:cubicBezTo>
                    <a:pt x="544" y="213"/>
                    <a:pt x="546" y="216"/>
                    <a:pt x="547" y="215"/>
                  </a:cubicBezTo>
                  <a:cubicBezTo>
                    <a:pt x="545" y="212"/>
                    <a:pt x="547" y="211"/>
                    <a:pt x="549" y="210"/>
                  </a:cubicBezTo>
                  <a:cubicBezTo>
                    <a:pt x="548" y="208"/>
                    <a:pt x="547" y="206"/>
                    <a:pt x="546" y="206"/>
                  </a:cubicBezTo>
                  <a:cubicBezTo>
                    <a:pt x="545" y="208"/>
                    <a:pt x="543" y="209"/>
                    <a:pt x="543" y="212"/>
                  </a:cubicBezTo>
                  <a:close/>
                  <a:moveTo>
                    <a:pt x="140" y="212"/>
                  </a:moveTo>
                  <a:cubicBezTo>
                    <a:pt x="141" y="211"/>
                    <a:pt x="141" y="208"/>
                    <a:pt x="140" y="207"/>
                  </a:cubicBezTo>
                  <a:cubicBezTo>
                    <a:pt x="139" y="208"/>
                    <a:pt x="137" y="206"/>
                    <a:pt x="136" y="206"/>
                  </a:cubicBezTo>
                  <a:cubicBezTo>
                    <a:pt x="136" y="210"/>
                    <a:pt x="137" y="212"/>
                    <a:pt x="140" y="212"/>
                  </a:cubicBezTo>
                  <a:close/>
                  <a:moveTo>
                    <a:pt x="556" y="212"/>
                  </a:moveTo>
                  <a:cubicBezTo>
                    <a:pt x="557" y="208"/>
                    <a:pt x="554" y="207"/>
                    <a:pt x="552" y="206"/>
                  </a:cubicBezTo>
                  <a:cubicBezTo>
                    <a:pt x="550" y="209"/>
                    <a:pt x="554" y="211"/>
                    <a:pt x="556" y="212"/>
                  </a:cubicBezTo>
                  <a:close/>
                  <a:moveTo>
                    <a:pt x="566" y="212"/>
                  </a:moveTo>
                  <a:cubicBezTo>
                    <a:pt x="569" y="212"/>
                    <a:pt x="570" y="215"/>
                    <a:pt x="572" y="217"/>
                  </a:cubicBezTo>
                  <a:cubicBezTo>
                    <a:pt x="572" y="214"/>
                    <a:pt x="572" y="212"/>
                    <a:pt x="574" y="210"/>
                  </a:cubicBezTo>
                  <a:cubicBezTo>
                    <a:pt x="571" y="209"/>
                    <a:pt x="570" y="207"/>
                    <a:pt x="567" y="206"/>
                  </a:cubicBezTo>
                  <a:cubicBezTo>
                    <a:pt x="567" y="209"/>
                    <a:pt x="565" y="209"/>
                    <a:pt x="566" y="212"/>
                  </a:cubicBezTo>
                  <a:close/>
                  <a:moveTo>
                    <a:pt x="476" y="212"/>
                  </a:moveTo>
                  <a:cubicBezTo>
                    <a:pt x="479" y="216"/>
                    <a:pt x="480" y="209"/>
                    <a:pt x="484" y="209"/>
                  </a:cubicBezTo>
                  <a:cubicBezTo>
                    <a:pt x="480" y="206"/>
                    <a:pt x="476" y="207"/>
                    <a:pt x="476" y="212"/>
                  </a:cubicBezTo>
                  <a:close/>
                  <a:moveTo>
                    <a:pt x="58" y="220"/>
                  </a:moveTo>
                  <a:cubicBezTo>
                    <a:pt x="62" y="223"/>
                    <a:pt x="67" y="229"/>
                    <a:pt x="72" y="230"/>
                  </a:cubicBezTo>
                  <a:cubicBezTo>
                    <a:pt x="66" y="223"/>
                    <a:pt x="66" y="209"/>
                    <a:pt x="54" y="207"/>
                  </a:cubicBezTo>
                  <a:cubicBezTo>
                    <a:pt x="55" y="212"/>
                    <a:pt x="57" y="216"/>
                    <a:pt x="58" y="220"/>
                  </a:cubicBezTo>
                  <a:close/>
                  <a:moveTo>
                    <a:pt x="351" y="207"/>
                  </a:moveTo>
                  <a:cubicBezTo>
                    <a:pt x="349" y="211"/>
                    <a:pt x="346" y="214"/>
                    <a:pt x="345" y="218"/>
                  </a:cubicBezTo>
                  <a:cubicBezTo>
                    <a:pt x="347" y="218"/>
                    <a:pt x="348" y="220"/>
                    <a:pt x="349" y="221"/>
                  </a:cubicBezTo>
                  <a:cubicBezTo>
                    <a:pt x="352" y="218"/>
                    <a:pt x="356" y="217"/>
                    <a:pt x="358" y="213"/>
                  </a:cubicBezTo>
                  <a:cubicBezTo>
                    <a:pt x="356" y="210"/>
                    <a:pt x="353" y="209"/>
                    <a:pt x="351" y="207"/>
                  </a:cubicBezTo>
                  <a:close/>
                  <a:moveTo>
                    <a:pt x="406" y="211"/>
                  </a:moveTo>
                  <a:cubicBezTo>
                    <a:pt x="413" y="213"/>
                    <a:pt x="417" y="218"/>
                    <a:pt x="423" y="220"/>
                  </a:cubicBezTo>
                  <a:cubicBezTo>
                    <a:pt x="423" y="218"/>
                    <a:pt x="422" y="217"/>
                    <a:pt x="421" y="215"/>
                  </a:cubicBezTo>
                  <a:cubicBezTo>
                    <a:pt x="414" y="216"/>
                    <a:pt x="411" y="202"/>
                    <a:pt x="406" y="211"/>
                  </a:cubicBezTo>
                  <a:close/>
                  <a:moveTo>
                    <a:pt x="628" y="215"/>
                  </a:moveTo>
                  <a:cubicBezTo>
                    <a:pt x="630" y="213"/>
                    <a:pt x="630" y="208"/>
                    <a:pt x="629" y="207"/>
                  </a:cubicBezTo>
                  <a:cubicBezTo>
                    <a:pt x="629" y="210"/>
                    <a:pt x="627" y="213"/>
                    <a:pt x="628" y="215"/>
                  </a:cubicBezTo>
                  <a:close/>
                  <a:moveTo>
                    <a:pt x="494" y="212"/>
                  </a:moveTo>
                  <a:cubicBezTo>
                    <a:pt x="493" y="210"/>
                    <a:pt x="490" y="209"/>
                    <a:pt x="488" y="208"/>
                  </a:cubicBezTo>
                  <a:cubicBezTo>
                    <a:pt x="490" y="210"/>
                    <a:pt x="492" y="211"/>
                    <a:pt x="494" y="212"/>
                  </a:cubicBezTo>
                  <a:close/>
                  <a:moveTo>
                    <a:pt x="527" y="215"/>
                  </a:moveTo>
                  <a:cubicBezTo>
                    <a:pt x="531" y="217"/>
                    <a:pt x="532" y="222"/>
                    <a:pt x="536" y="223"/>
                  </a:cubicBezTo>
                  <a:cubicBezTo>
                    <a:pt x="537" y="220"/>
                    <a:pt x="539" y="218"/>
                    <a:pt x="538" y="214"/>
                  </a:cubicBezTo>
                  <a:cubicBezTo>
                    <a:pt x="535" y="212"/>
                    <a:pt x="533" y="209"/>
                    <a:pt x="529" y="208"/>
                  </a:cubicBezTo>
                  <a:cubicBezTo>
                    <a:pt x="529" y="211"/>
                    <a:pt x="527" y="212"/>
                    <a:pt x="527" y="215"/>
                  </a:cubicBezTo>
                  <a:close/>
                  <a:moveTo>
                    <a:pt x="273" y="211"/>
                  </a:moveTo>
                  <a:cubicBezTo>
                    <a:pt x="277" y="214"/>
                    <a:pt x="280" y="216"/>
                    <a:pt x="284" y="218"/>
                  </a:cubicBezTo>
                  <a:cubicBezTo>
                    <a:pt x="286" y="217"/>
                    <a:pt x="288" y="216"/>
                    <a:pt x="289" y="214"/>
                  </a:cubicBezTo>
                  <a:cubicBezTo>
                    <a:pt x="286" y="212"/>
                    <a:pt x="283" y="210"/>
                    <a:pt x="280" y="209"/>
                  </a:cubicBezTo>
                  <a:cubicBezTo>
                    <a:pt x="280" y="213"/>
                    <a:pt x="276" y="209"/>
                    <a:pt x="273" y="211"/>
                  </a:cubicBezTo>
                  <a:close/>
                  <a:moveTo>
                    <a:pt x="385" y="217"/>
                  </a:moveTo>
                  <a:cubicBezTo>
                    <a:pt x="388" y="218"/>
                    <a:pt x="390" y="221"/>
                    <a:pt x="393" y="221"/>
                  </a:cubicBezTo>
                  <a:cubicBezTo>
                    <a:pt x="395" y="219"/>
                    <a:pt x="398" y="218"/>
                    <a:pt x="399" y="214"/>
                  </a:cubicBezTo>
                  <a:cubicBezTo>
                    <a:pt x="395" y="213"/>
                    <a:pt x="393" y="210"/>
                    <a:pt x="389" y="209"/>
                  </a:cubicBezTo>
                  <a:cubicBezTo>
                    <a:pt x="388" y="212"/>
                    <a:pt x="385" y="213"/>
                    <a:pt x="385" y="217"/>
                  </a:cubicBezTo>
                  <a:close/>
                  <a:moveTo>
                    <a:pt x="454" y="209"/>
                  </a:moveTo>
                  <a:cubicBezTo>
                    <a:pt x="451" y="212"/>
                    <a:pt x="448" y="214"/>
                    <a:pt x="446" y="218"/>
                  </a:cubicBezTo>
                  <a:cubicBezTo>
                    <a:pt x="451" y="220"/>
                    <a:pt x="454" y="225"/>
                    <a:pt x="459" y="225"/>
                  </a:cubicBezTo>
                  <a:cubicBezTo>
                    <a:pt x="457" y="220"/>
                    <a:pt x="460" y="210"/>
                    <a:pt x="454" y="209"/>
                  </a:cubicBezTo>
                  <a:close/>
                  <a:moveTo>
                    <a:pt x="233" y="214"/>
                  </a:moveTo>
                  <a:cubicBezTo>
                    <a:pt x="235" y="211"/>
                    <a:pt x="230" y="210"/>
                    <a:pt x="227" y="209"/>
                  </a:cubicBezTo>
                  <a:cubicBezTo>
                    <a:pt x="229" y="211"/>
                    <a:pt x="230" y="214"/>
                    <a:pt x="233" y="214"/>
                  </a:cubicBezTo>
                  <a:close/>
                  <a:moveTo>
                    <a:pt x="515" y="218"/>
                  </a:moveTo>
                  <a:cubicBezTo>
                    <a:pt x="515" y="213"/>
                    <a:pt x="510" y="213"/>
                    <a:pt x="509" y="209"/>
                  </a:cubicBezTo>
                  <a:cubicBezTo>
                    <a:pt x="505" y="214"/>
                    <a:pt x="511" y="219"/>
                    <a:pt x="515" y="218"/>
                  </a:cubicBezTo>
                  <a:close/>
                  <a:moveTo>
                    <a:pt x="180" y="216"/>
                  </a:moveTo>
                  <a:cubicBezTo>
                    <a:pt x="183" y="216"/>
                    <a:pt x="183" y="219"/>
                    <a:pt x="186" y="219"/>
                  </a:cubicBezTo>
                  <a:cubicBezTo>
                    <a:pt x="187" y="217"/>
                    <a:pt x="189" y="216"/>
                    <a:pt x="191" y="214"/>
                  </a:cubicBezTo>
                  <a:cubicBezTo>
                    <a:pt x="188" y="215"/>
                    <a:pt x="189" y="212"/>
                    <a:pt x="188" y="212"/>
                  </a:cubicBezTo>
                  <a:cubicBezTo>
                    <a:pt x="186" y="213"/>
                    <a:pt x="184" y="210"/>
                    <a:pt x="183" y="210"/>
                  </a:cubicBezTo>
                  <a:cubicBezTo>
                    <a:pt x="182" y="212"/>
                    <a:pt x="180" y="213"/>
                    <a:pt x="180" y="216"/>
                  </a:cubicBezTo>
                  <a:close/>
                  <a:moveTo>
                    <a:pt x="230" y="217"/>
                  </a:moveTo>
                  <a:cubicBezTo>
                    <a:pt x="225" y="215"/>
                    <a:pt x="224" y="210"/>
                    <a:pt x="220" y="210"/>
                  </a:cubicBezTo>
                  <a:cubicBezTo>
                    <a:pt x="222" y="213"/>
                    <a:pt x="226" y="218"/>
                    <a:pt x="230" y="217"/>
                  </a:cubicBezTo>
                  <a:close/>
                  <a:moveTo>
                    <a:pt x="649" y="219"/>
                  </a:moveTo>
                  <a:cubicBezTo>
                    <a:pt x="648" y="216"/>
                    <a:pt x="651" y="212"/>
                    <a:pt x="649" y="210"/>
                  </a:cubicBezTo>
                  <a:cubicBezTo>
                    <a:pt x="649" y="213"/>
                    <a:pt x="646" y="218"/>
                    <a:pt x="649" y="219"/>
                  </a:cubicBezTo>
                  <a:close/>
                  <a:moveTo>
                    <a:pt x="36" y="217"/>
                  </a:moveTo>
                  <a:cubicBezTo>
                    <a:pt x="38" y="215"/>
                    <a:pt x="38" y="212"/>
                    <a:pt x="36" y="210"/>
                  </a:cubicBezTo>
                  <a:cubicBezTo>
                    <a:pt x="36" y="212"/>
                    <a:pt x="35" y="215"/>
                    <a:pt x="36" y="217"/>
                  </a:cubicBezTo>
                  <a:close/>
                  <a:moveTo>
                    <a:pt x="145" y="215"/>
                  </a:moveTo>
                  <a:cubicBezTo>
                    <a:pt x="152" y="220"/>
                    <a:pt x="160" y="226"/>
                    <a:pt x="168" y="230"/>
                  </a:cubicBezTo>
                  <a:cubicBezTo>
                    <a:pt x="170" y="229"/>
                    <a:pt x="170" y="227"/>
                    <a:pt x="171" y="225"/>
                  </a:cubicBezTo>
                  <a:cubicBezTo>
                    <a:pt x="166" y="223"/>
                    <a:pt x="155" y="217"/>
                    <a:pt x="156" y="214"/>
                  </a:cubicBezTo>
                  <a:cubicBezTo>
                    <a:pt x="152" y="214"/>
                    <a:pt x="150" y="211"/>
                    <a:pt x="147" y="210"/>
                  </a:cubicBezTo>
                  <a:cubicBezTo>
                    <a:pt x="146" y="212"/>
                    <a:pt x="144" y="213"/>
                    <a:pt x="145" y="215"/>
                  </a:cubicBezTo>
                  <a:close/>
                  <a:moveTo>
                    <a:pt x="306" y="214"/>
                  </a:moveTo>
                  <a:cubicBezTo>
                    <a:pt x="309" y="217"/>
                    <a:pt x="313" y="219"/>
                    <a:pt x="318" y="220"/>
                  </a:cubicBezTo>
                  <a:cubicBezTo>
                    <a:pt x="319" y="216"/>
                    <a:pt x="308" y="206"/>
                    <a:pt x="306" y="214"/>
                  </a:cubicBezTo>
                  <a:close/>
                  <a:moveTo>
                    <a:pt x="99" y="217"/>
                  </a:moveTo>
                  <a:cubicBezTo>
                    <a:pt x="102" y="223"/>
                    <a:pt x="107" y="227"/>
                    <a:pt x="114" y="230"/>
                  </a:cubicBezTo>
                  <a:cubicBezTo>
                    <a:pt x="111" y="222"/>
                    <a:pt x="107" y="216"/>
                    <a:pt x="101" y="211"/>
                  </a:cubicBezTo>
                  <a:cubicBezTo>
                    <a:pt x="101" y="214"/>
                    <a:pt x="99" y="214"/>
                    <a:pt x="99" y="217"/>
                  </a:cubicBezTo>
                  <a:close/>
                  <a:moveTo>
                    <a:pt x="203" y="212"/>
                  </a:moveTo>
                  <a:cubicBezTo>
                    <a:pt x="209" y="216"/>
                    <a:pt x="215" y="221"/>
                    <a:pt x="224" y="224"/>
                  </a:cubicBezTo>
                  <a:cubicBezTo>
                    <a:pt x="223" y="223"/>
                    <a:pt x="225" y="222"/>
                    <a:pt x="224" y="221"/>
                  </a:cubicBezTo>
                  <a:cubicBezTo>
                    <a:pt x="221" y="219"/>
                    <a:pt x="209" y="212"/>
                    <a:pt x="203" y="212"/>
                  </a:cubicBezTo>
                  <a:close/>
                  <a:moveTo>
                    <a:pt x="481" y="216"/>
                  </a:moveTo>
                  <a:cubicBezTo>
                    <a:pt x="483" y="218"/>
                    <a:pt x="484" y="217"/>
                    <a:pt x="487" y="217"/>
                  </a:cubicBezTo>
                  <a:cubicBezTo>
                    <a:pt x="488" y="218"/>
                    <a:pt x="487" y="223"/>
                    <a:pt x="491" y="223"/>
                  </a:cubicBezTo>
                  <a:cubicBezTo>
                    <a:pt x="492" y="220"/>
                    <a:pt x="493" y="219"/>
                    <a:pt x="493" y="216"/>
                  </a:cubicBezTo>
                  <a:cubicBezTo>
                    <a:pt x="488" y="213"/>
                    <a:pt x="484" y="209"/>
                    <a:pt x="481" y="216"/>
                  </a:cubicBezTo>
                  <a:close/>
                  <a:moveTo>
                    <a:pt x="549" y="217"/>
                  </a:moveTo>
                  <a:cubicBezTo>
                    <a:pt x="552" y="218"/>
                    <a:pt x="553" y="222"/>
                    <a:pt x="557" y="223"/>
                  </a:cubicBezTo>
                  <a:cubicBezTo>
                    <a:pt x="557" y="218"/>
                    <a:pt x="554" y="214"/>
                    <a:pt x="550" y="212"/>
                  </a:cubicBezTo>
                  <a:cubicBezTo>
                    <a:pt x="550" y="214"/>
                    <a:pt x="549" y="215"/>
                    <a:pt x="549" y="217"/>
                  </a:cubicBezTo>
                  <a:close/>
                  <a:moveTo>
                    <a:pt x="575" y="218"/>
                  </a:moveTo>
                  <a:cubicBezTo>
                    <a:pt x="575" y="217"/>
                    <a:pt x="577" y="211"/>
                    <a:pt x="575" y="212"/>
                  </a:cubicBezTo>
                  <a:cubicBezTo>
                    <a:pt x="576" y="215"/>
                    <a:pt x="572" y="217"/>
                    <a:pt x="575" y="218"/>
                  </a:cubicBezTo>
                  <a:close/>
                  <a:moveTo>
                    <a:pt x="618" y="221"/>
                  </a:moveTo>
                  <a:cubicBezTo>
                    <a:pt x="619" y="219"/>
                    <a:pt x="621" y="214"/>
                    <a:pt x="619" y="212"/>
                  </a:cubicBezTo>
                  <a:cubicBezTo>
                    <a:pt x="620" y="215"/>
                    <a:pt x="617" y="219"/>
                    <a:pt x="618" y="221"/>
                  </a:cubicBezTo>
                  <a:close/>
                  <a:moveTo>
                    <a:pt x="251" y="218"/>
                  </a:moveTo>
                  <a:cubicBezTo>
                    <a:pt x="255" y="219"/>
                    <a:pt x="256" y="222"/>
                    <a:pt x="260" y="223"/>
                  </a:cubicBezTo>
                  <a:cubicBezTo>
                    <a:pt x="260" y="222"/>
                    <a:pt x="261" y="222"/>
                    <a:pt x="262" y="221"/>
                  </a:cubicBezTo>
                  <a:cubicBezTo>
                    <a:pt x="260" y="218"/>
                    <a:pt x="259" y="214"/>
                    <a:pt x="255" y="212"/>
                  </a:cubicBezTo>
                  <a:cubicBezTo>
                    <a:pt x="255" y="215"/>
                    <a:pt x="251" y="215"/>
                    <a:pt x="251" y="218"/>
                  </a:cubicBezTo>
                  <a:close/>
                  <a:moveTo>
                    <a:pt x="522" y="215"/>
                  </a:moveTo>
                  <a:cubicBezTo>
                    <a:pt x="522" y="213"/>
                    <a:pt x="521" y="213"/>
                    <a:pt x="520" y="212"/>
                  </a:cubicBezTo>
                  <a:cubicBezTo>
                    <a:pt x="519" y="214"/>
                    <a:pt x="520" y="215"/>
                    <a:pt x="522" y="215"/>
                  </a:cubicBezTo>
                  <a:close/>
                  <a:moveTo>
                    <a:pt x="132" y="215"/>
                  </a:moveTo>
                  <a:cubicBezTo>
                    <a:pt x="135" y="215"/>
                    <a:pt x="135" y="217"/>
                    <a:pt x="137" y="217"/>
                  </a:cubicBezTo>
                  <a:cubicBezTo>
                    <a:pt x="136" y="215"/>
                    <a:pt x="135" y="215"/>
                    <a:pt x="135" y="213"/>
                  </a:cubicBezTo>
                  <a:cubicBezTo>
                    <a:pt x="135" y="214"/>
                    <a:pt x="132" y="213"/>
                    <a:pt x="132" y="215"/>
                  </a:cubicBezTo>
                  <a:close/>
                  <a:moveTo>
                    <a:pt x="420" y="224"/>
                  </a:moveTo>
                  <a:cubicBezTo>
                    <a:pt x="417" y="218"/>
                    <a:pt x="410" y="216"/>
                    <a:pt x="404" y="213"/>
                  </a:cubicBezTo>
                  <a:cubicBezTo>
                    <a:pt x="408" y="218"/>
                    <a:pt x="414" y="221"/>
                    <a:pt x="420" y="224"/>
                  </a:cubicBezTo>
                  <a:close/>
                  <a:moveTo>
                    <a:pt x="43" y="220"/>
                  </a:moveTo>
                  <a:cubicBezTo>
                    <a:pt x="42" y="219"/>
                    <a:pt x="43" y="215"/>
                    <a:pt x="42" y="214"/>
                  </a:cubicBezTo>
                  <a:cubicBezTo>
                    <a:pt x="42" y="214"/>
                    <a:pt x="41" y="214"/>
                    <a:pt x="41" y="214"/>
                  </a:cubicBezTo>
                  <a:cubicBezTo>
                    <a:pt x="40" y="216"/>
                    <a:pt x="40" y="222"/>
                    <a:pt x="43" y="220"/>
                  </a:cubicBezTo>
                  <a:close/>
                  <a:moveTo>
                    <a:pt x="429" y="218"/>
                  </a:moveTo>
                  <a:cubicBezTo>
                    <a:pt x="431" y="221"/>
                    <a:pt x="433" y="222"/>
                    <a:pt x="436" y="223"/>
                  </a:cubicBezTo>
                  <a:cubicBezTo>
                    <a:pt x="436" y="219"/>
                    <a:pt x="435" y="215"/>
                    <a:pt x="431" y="214"/>
                  </a:cubicBezTo>
                  <a:cubicBezTo>
                    <a:pt x="431" y="216"/>
                    <a:pt x="429" y="216"/>
                    <a:pt x="429" y="218"/>
                  </a:cubicBezTo>
                  <a:close/>
                  <a:moveTo>
                    <a:pt x="475" y="218"/>
                  </a:moveTo>
                  <a:cubicBezTo>
                    <a:pt x="475" y="218"/>
                    <a:pt x="475" y="217"/>
                    <a:pt x="476" y="217"/>
                  </a:cubicBezTo>
                  <a:cubicBezTo>
                    <a:pt x="476" y="215"/>
                    <a:pt x="475" y="214"/>
                    <a:pt x="473" y="214"/>
                  </a:cubicBezTo>
                  <a:cubicBezTo>
                    <a:pt x="472" y="216"/>
                    <a:pt x="473" y="217"/>
                    <a:pt x="475" y="218"/>
                  </a:cubicBezTo>
                  <a:close/>
                  <a:moveTo>
                    <a:pt x="378" y="219"/>
                  </a:moveTo>
                  <a:cubicBezTo>
                    <a:pt x="376" y="218"/>
                    <a:pt x="378" y="217"/>
                    <a:pt x="377" y="215"/>
                  </a:cubicBezTo>
                  <a:cubicBezTo>
                    <a:pt x="375" y="216"/>
                    <a:pt x="374" y="215"/>
                    <a:pt x="374" y="215"/>
                  </a:cubicBezTo>
                  <a:cubicBezTo>
                    <a:pt x="374" y="217"/>
                    <a:pt x="376" y="221"/>
                    <a:pt x="378" y="219"/>
                  </a:cubicBezTo>
                  <a:close/>
                  <a:moveTo>
                    <a:pt x="83" y="238"/>
                  </a:moveTo>
                  <a:cubicBezTo>
                    <a:pt x="83" y="233"/>
                    <a:pt x="81" y="227"/>
                    <a:pt x="83" y="223"/>
                  </a:cubicBezTo>
                  <a:cubicBezTo>
                    <a:pt x="78" y="220"/>
                    <a:pt x="74" y="217"/>
                    <a:pt x="69" y="215"/>
                  </a:cubicBezTo>
                  <a:cubicBezTo>
                    <a:pt x="73" y="223"/>
                    <a:pt x="74" y="234"/>
                    <a:pt x="83" y="238"/>
                  </a:cubicBezTo>
                  <a:close/>
                  <a:moveTo>
                    <a:pt x="237" y="217"/>
                  </a:moveTo>
                  <a:cubicBezTo>
                    <a:pt x="236" y="217"/>
                    <a:pt x="236" y="217"/>
                    <a:pt x="236" y="217"/>
                  </a:cubicBezTo>
                  <a:cubicBezTo>
                    <a:pt x="235" y="218"/>
                    <a:pt x="237" y="218"/>
                    <a:pt x="239" y="218"/>
                  </a:cubicBezTo>
                  <a:cubicBezTo>
                    <a:pt x="238" y="217"/>
                    <a:pt x="240" y="217"/>
                    <a:pt x="239" y="215"/>
                  </a:cubicBezTo>
                  <a:cubicBezTo>
                    <a:pt x="237" y="214"/>
                    <a:pt x="238" y="217"/>
                    <a:pt x="237" y="217"/>
                  </a:cubicBezTo>
                  <a:close/>
                  <a:moveTo>
                    <a:pt x="462" y="221"/>
                  </a:moveTo>
                  <a:cubicBezTo>
                    <a:pt x="464" y="221"/>
                    <a:pt x="465" y="218"/>
                    <a:pt x="465" y="217"/>
                  </a:cubicBezTo>
                  <a:cubicBezTo>
                    <a:pt x="463" y="217"/>
                    <a:pt x="464" y="215"/>
                    <a:pt x="462" y="215"/>
                  </a:cubicBezTo>
                  <a:cubicBezTo>
                    <a:pt x="462" y="217"/>
                    <a:pt x="462" y="219"/>
                    <a:pt x="462" y="221"/>
                  </a:cubicBezTo>
                  <a:close/>
                  <a:moveTo>
                    <a:pt x="287" y="221"/>
                  </a:moveTo>
                  <a:cubicBezTo>
                    <a:pt x="290" y="221"/>
                    <a:pt x="293" y="218"/>
                    <a:pt x="292" y="216"/>
                  </a:cubicBezTo>
                  <a:cubicBezTo>
                    <a:pt x="291" y="218"/>
                    <a:pt x="288" y="219"/>
                    <a:pt x="287" y="221"/>
                  </a:cubicBezTo>
                  <a:close/>
                  <a:moveTo>
                    <a:pt x="363" y="217"/>
                  </a:moveTo>
                  <a:cubicBezTo>
                    <a:pt x="360" y="220"/>
                    <a:pt x="357" y="223"/>
                    <a:pt x="355" y="227"/>
                  </a:cubicBezTo>
                  <a:cubicBezTo>
                    <a:pt x="358" y="231"/>
                    <a:pt x="364" y="233"/>
                    <a:pt x="368" y="235"/>
                  </a:cubicBezTo>
                  <a:cubicBezTo>
                    <a:pt x="370" y="231"/>
                    <a:pt x="373" y="229"/>
                    <a:pt x="374" y="224"/>
                  </a:cubicBezTo>
                  <a:cubicBezTo>
                    <a:pt x="370" y="223"/>
                    <a:pt x="369" y="218"/>
                    <a:pt x="363" y="217"/>
                  </a:cubicBezTo>
                  <a:close/>
                  <a:moveTo>
                    <a:pt x="19" y="235"/>
                  </a:moveTo>
                  <a:cubicBezTo>
                    <a:pt x="19" y="228"/>
                    <a:pt x="22" y="220"/>
                    <a:pt x="19" y="217"/>
                  </a:cubicBezTo>
                  <a:cubicBezTo>
                    <a:pt x="19" y="223"/>
                    <a:pt x="14" y="232"/>
                    <a:pt x="19" y="235"/>
                  </a:cubicBezTo>
                  <a:close/>
                  <a:moveTo>
                    <a:pt x="315" y="224"/>
                  </a:moveTo>
                  <a:cubicBezTo>
                    <a:pt x="313" y="220"/>
                    <a:pt x="308" y="219"/>
                    <a:pt x="304" y="217"/>
                  </a:cubicBezTo>
                  <a:cubicBezTo>
                    <a:pt x="304" y="221"/>
                    <a:pt x="312" y="224"/>
                    <a:pt x="315" y="224"/>
                  </a:cubicBezTo>
                  <a:close/>
                  <a:moveTo>
                    <a:pt x="396" y="223"/>
                  </a:moveTo>
                  <a:cubicBezTo>
                    <a:pt x="397" y="224"/>
                    <a:pt x="398" y="225"/>
                    <a:pt x="400" y="226"/>
                  </a:cubicBezTo>
                  <a:cubicBezTo>
                    <a:pt x="402" y="224"/>
                    <a:pt x="402" y="219"/>
                    <a:pt x="400" y="217"/>
                  </a:cubicBezTo>
                  <a:cubicBezTo>
                    <a:pt x="399" y="219"/>
                    <a:pt x="397" y="221"/>
                    <a:pt x="396" y="223"/>
                  </a:cubicBezTo>
                  <a:close/>
                  <a:moveTo>
                    <a:pt x="538" y="227"/>
                  </a:moveTo>
                  <a:cubicBezTo>
                    <a:pt x="540" y="228"/>
                    <a:pt x="541" y="229"/>
                    <a:pt x="542" y="230"/>
                  </a:cubicBezTo>
                  <a:cubicBezTo>
                    <a:pt x="543" y="226"/>
                    <a:pt x="544" y="223"/>
                    <a:pt x="545" y="219"/>
                  </a:cubicBezTo>
                  <a:cubicBezTo>
                    <a:pt x="543" y="219"/>
                    <a:pt x="543" y="217"/>
                    <a:pt x="541" y="217"/>
                  </a:cubicBezTo>
                  <a:cubicBezTo>
                    <a:pt x="541" y="222"/>
                    <a:pt x="538" y="223"/>
                    <a:pt x="538" y="227"/>
                  </a:cubicBezTo>
                  <a:close/>
                  <a:moveTo>
                    <a:pt x="569" y="226"/>
                  </a:moveTo>
                  <a:cubicBezTo>
                    <a:pt x="566" y="223"/>
                    <a:pt x="566" y="220"/>
                    <a:pt x="564" y="217"/>
                  </a:cubicBezTo>
                  <a:cubicBezTo>
                    <a:pt x="561" y="221"/>
                    <a:pt x="566" y="227"/>
                    <a:pt x="569" y="226"/>
                  </a:cubicBezTo>
                  <a:close/>
                  <a:moveTo>
                    <a:pt x="481" y="222"/>
                  </a:moveTo>
                  <a:cubicBezTo>
                    <a:pt x="483" y="220"/>
                    <a:pt x="480" y="219"/>
                    <a:pt x="478" y="218"/>
                  </a:cubicBezTo>
                  <a:cubicBezTo>
                    <a:pt x="477" y="220"/>
                    <a:pt x="479" y="221"/>
                    <a:pt x="481" y="222"/>
                  </a:cubicBezTo>
                  <a:close/>
                  <a:moveTo>
                    <a:pt x="92" y="224"/>
                  </a:moveTo>
                  <a:cubicBezTo>
                    <a:pt x="92" y="220"/>
                    <a:pt x="90" y="219"/>
                    <a:pt x="88" y="218"/>
                  </a:cubicBezTo>
                  <a:cubicBezTo>
                    <a:pt x="89" y="220"/>
                    <a:pt x="88" y="224"/>
                    <a:pt x="92" y="224"/>
                  </a:cubicBezTo>
                  <a:close/>
                  <a:moveTo>
                    <a:pt x="166" y="237"/>
                  </a:moveTo>
                  <a:cubicBezTo>
                    <a:pt x="165" y="235"/>
                    <a:pt x="167" y="235"/>
                    <a:pt x="167" y="234"/>
                  </a:cubicBezTo>
                  <a:cubicBezTo>
                    <a:pt x="166" y="232"/>
                    <a:pt x="162" y="233"/>
                    <a:pt x="162" y="230"/>
                  </a:cubicBezTo>
                  <a:cubicBezTo>
                    <a:pt x="158" y="231"/>
                    <a:pt x="158" y="228"/>
                    <a:pt x="157" y="226"/>
                  </a:cubicBezTo>
                  <a:cubicBezTo>
                    <a:pt x="151" y="225"/>
                    <a:pt x="148" y="221"/>
                    <a:pt x="141" y="218"/>
                  </a:cubicBezTo>
                  <a:cubicBezTo>
                    <a:pt x="149" y="225"/>
                    <a:pt x="158" y="230"/>
                    <a:pt x="166" y="237"/>
                  </a:cubicBezTo>
                  <a:close/>
                  <a:moveTo>
                    <a:pt x="292" y="224"/>
                  </a:moveTo>
                  <a:cubicBezTo>
                    <a:pt x="292" y="226"/>
                    <a:pt x="293" y="227"/>
                    <a:pt x="295" y="227"/>
                  </a:cubicBezTo>
                  <a:cubicBezTo>
                    <a:pt x="296" y="224"/>
                    <a:pt x="298" y="222"/>
                    <a:pt x="299" y="219"/>
                  </a:cubicBezTo>
                  <a:cubicBezTo>
                    <a:pt x="295" y="218"/>
                    <a:pt x="293" y="222"/>
                    <a:pt x="292" y="224"/>
                  </a:cubicBezTo>
                  <a:close/>
                  <a:moveTo>
                    <a:pt x="517" y="222"/>
                  </a:moveTo>
                  <a:cubicBezTo>
                    <a:pt x="519" y="223"/>
                    <a:pt x="520" y="222"/>
                    <a:pt x="520" y="220"/>
                  </a:cubicBezTo>
                  <a:cubicBezTo>
                    <a:pt x="519" y="220"/>
                    <a:pt x="519" y="218"/>
                    <a:pt x="518" y="218"/>
                  </a:cubicBezTo>
                  <a:cubicBezTo>
                    <a:pt x="518" y="220"/>
                    <a:pt x="517" y="221"/>
                    <a:pt x="517" y="222"/>
                  </a:cubicBezTo>
                  <a:close/>
                  <a:moveTo>
                    <a:pt x="628" y="238"/>
                  </a:moveTo>
                  <a:cubicBezTo>
                    <a:pt x="628" y="231"/>
                    <a:pt x="634" y="224"/>
                    <a:pt x="631" y="218"/>
                  </a:cubicBezTo>
                  <a:cubicBezTo>
                    <a:pt x="630" y="225"/>
                    <a:pt x="626" y="232"/>
                    <a:pt x="628" y="238"/>
                  </a:cubicBezTo>
                  <a:close/>
                  <a:moveTo>
                    <a:pt x="278" y="224"/>
                  </a:moveTo>
                  <a:cubicBezTo>
                    <a:pt x="279" y="221"/>
                    <a:pt x="274" y="221"/>
                    <a:pt x="273" y="219"/>
                  </a:cubicBezTo>
                  <a:cubicBezTo>
                    <a:pt x="273" y="222"/>
                    <a:pt x="277" y="222"/>
                    <a:pt x="278" y="224"/>
                  </a:cubicBezTo>
                  <a:close/>
                  <a:moveTo>
                    <a:pt x="193" y="226"/>
                  </a:moveTo>
                  <a:cubicBezTo>
                    <a:pt x="198" y="229"/>
                    <a:pt x="201" y="234"/>
                    <a:pt x="208" y="235"/>
                  </a:cubicBezTo>
                  <a:cubicBezTo>
                    <a:pt x="208" y="235"/>
                    <a:pt x="208" y="234"/>
                    <a:pt x="209" y="234"/>
                  </a:cubicBezTo>
                  <a:cubicBezTo>
                    <a:pt x="206" y="227"/>
                    <a:pt x="197" y="213"/>
                    <a:pt x="193" y="226"/>
                  </a:cubicBezTo>
                  <a:close/>
                  <a:moveTo>
                    <a:pt x="611" y="237"/>
                  </a:moveTo>
                  <a:cubicBezTo>
                    <a:pt x="609" y="232"/>
                    <a:pt x="616" y="223"/>
                    <a:pt x="611" y="220"/>
                  </a:cubicBezTo>
                  <a:cubicBezTo>
                    <a:pt x="610" y="225"/>
                    <a:pt x="607" y="234"/>
                    <a:pt x="611" y="237"/>
                  </a:cubicBezTo>
                  <a:close/>
                  <a:moveTo>
                    <a:pt x="646" y="224"/>
                  </a:moveTo>
                  <a:cubicBezTo>
                    <a:pt x="648" y="224"/>
                    <a:pt x="649" y="220"/>
                    <a:pt x="648" y="220"/>
                  </a:cubicBezTo>
                  <a:cubicBezTo>
                    <a:pt x="648" y="221"/>
                    <a:pt x="647" y="222"/>
                    <a:pt x="646" y="224"/>
                  </a:cubicBezTo>
                  <a:close/>
                  <a:moveTo>
                    <a:pt x="495" y="226"/>
                  </a:moveTo>
                  <a:cubicBezTo>
                    <a:pt x="496" y="227"/>
                    <a:pt x="496" y="228"/>
                    <a:pt x="498" y="227"/>
                  </a:cubicBezTo>
                  <a:cubicBezTo>
                    <a:pt x="499" y="226"/>
                    <a:pt x="499" y="224"/>
                    <a:pt x="499" y="221"/>
                  </a:cubicBezTo>
                  <a:cubicBezTo>
                    <a:pt x="498" y="222"/>
                    <a:pt x="498" y="220"/>
                    <a:pt x="497" y="220"/>
                  </a:cubicBezTo>
                  <a:cubicBezTo>
                    <a:pt x="496" y="222"/>
                    <a:pt x="495" y="224"/>
                    <a:pt x="495" y="226"/>
                  </a:cubicBezTo>
                  <a:close/>
                  <a:moveTo>
                    <a:pt x="462" y="229"/>
                  </a:moveTo>
                  <a:cubicBezTo>
                    <a:pt x="466" y="227"/>
                    <a:pt x="468" y="225"/>
                    <a:pt x="470" y="221"/>
                  </a:cubicBezTo>
                  <a:cubicBezTo>
                    <a:pt x="466" y="220"/>
                    <a:pt x="463" y="225"/>
                    <a:pt x="462" y="229"/>
                  </a:cubicBezTo>
                  <a:close/>
                  <a:moveTo>
                    <a:pt x="56" y="227"/>
                  </a:moveTo>
                  <a:cubicBezTo>
                    <a:pt x="56" y="224"/>
                    <a:pt x="55" y="222"/>
                    <a:pt x="52" y="221"/>
                  </a:cubicBezTo>
                  <a:cubicBezTo>
                    <a:pt x="51" y="225"/>
                    <a:pt x="54" y="229"/>
                    <a:pt x="56" y="227"/>
                  </a:cubicBezTo>
                  <a:close/>
                  <a:moveTo>
                    <a:pt x="573" y="226"/>
                  </a:moveTo>
                  <a:cubicBezTo>
                    <a:pt x="574" y="226"/>
                    <a:pt x="574" y="221"/>
                    <a:pt x="572" y="221"/>
                  </a:cubicBezTo>
                  <a:cubicBezTo>
                    <a:pt x="572" y="222"/>
                    <a:pt x="570" y="226"/>
                    <a:pt x="573" y="226"/>
                  </a:cubicBezTo>
                  <a:close/>
                  <a:moveTo>
                    <a:pt x="244" y="225"/>
                  </a:moveTo>
                  <a:cubicBezTo>
                    <a:pt x="248" y="227"/>
                    <a:pt x="249" y="231"/>
                    <a:pt x="254" y="232"/>
                  </a:cubicBezTo>
                  <a:cubicBezTo>
                    <a:pt x="254" y="228"/>
                    <a:pt x="258" y="228"/>
                    <a:pt x="258" y="224"/>
                  </a:cubicBezTo>
                  <a:cubicBezTo>
                    <a:pt x="254" y="222"/>
                    <a:pt x="247" y="222"/>
                    <a:pt x="244" y="225"/>
                  </a:cubicBezTo>
                  <a:close/>
                  <a:moveTo>
                    <a:pt x="408" y="232"/>
                  </a:moveTo>
                  <a:cubicBezTo>
                    <a:pt x="410" y="232"/>
                    <a:pt x="411" y="235"/>
                    <a:pt x="414" y="235"/>
                  </a:cubicBezTo>
                  <a:cubicBezTo>
                    <a:pt x="415" y="232"/>
                    <a:pt x="417" y="231"/>
                    <a:pt x="417" y="228"/>
                  </a:cubicBezTo>
                  <a:cubicBezTo>
                    <a:pt x="416" y="225"/>
                    <a:pt x="413" y="223"/>
                    <a:pt x="410" y="222"/>
                  </a:cubicBezTo>
                  <a:cubicBezTo>
                    <a:pt x="409" y="227"/>
                    <a:pt x="406" y="226"/>
                    <a:pt x="408" y="232"/>
                  </a:cubicBezTo>
                  <a:close/>
                  <a:moveTo>
                    <a:pt x="433" y="227"/>
                  </a:moveTo>
                  <a:cubicBezTo>
                    <a:pt x="431" y="225"/>
                    <a:pt x="430" y="222"/>
                    <a:pt x="426" y="222"/>
                  </a:cubicBezTo>
                  <a:cubicBezTo>
                    <a:pt x="427" y="225"/>
                    <a:pt x="431" y="226"/>
                    <a:pt x="433" y="227"/>
                  </a:cubicBezTo>
                  <a:close/>
                  <a:moveTo>
                    <a:pt x="545" y="234"/>
                  </a:moveTo>
                  <a:cubicBezTo>
                    <a:pt x="547" y="235"/>
                    <a:pt x="550" y="239"/>
                    <a:pt x="552" y="238"/>
                  </a:cubicBezTo>
                  <a:cubicBezTo>
                    <a:pt x="551" y="235"/>
                    <a:pt x="555" y="233"/>
                    <a:pt x="555" y="231"/>
                  </a:cubicBezTo>
                  <a:cubicBezTo>
                    <a:pt x="555" y="226"/>
                    <a:pt x="551" y="224"/>
                    <a:pt x="547" y="222"/>
                  </a:cubicBezTo>
                  <a:cubicBezTo>
                    <a:pt x="547" y="225"/>
                    <a:pt x="545" y="229"/>
                    <a:pt x="545" y="234"/>
                  </a:cubicBezTo>
                  <a:close/>
                  <a:moveTo>
                    <a:pt x="274" y="227"/>
                  </a:moveTo>
                  <a:cubicBezTo>
                    <a:pt x="275" y="224"/>
                    <a:pt x="271" y="222"/>
                    <a:pt x="270" y="223"/>
                  </a:cubicBezTo>
                  <a:cubicBezTo>
                    <a:pt x="272" y="224"/>
                    <a:pt x="271" y="228"/>
                    <a:pt x="274" y="227"/>
                  </a:cubicBezTo>
                  <a:close/>
                  <a:moveTo>
                    <a:pt x="298" y="230"/>
                  </a:moveTo>
                  <a:cubicBezTo>
                    <a:pt x="301" y="232"/>
                    <a:pt x="303" y="234"/>
                    <a:pt x="306" y="235"/>
                  </a:cubicBezTo>
                  <a:cubicBezTo>
                    <a:pt x="307" y="232"/>
                    <a:pt x="311" y="231"/>
                    <a:pt x="312" y="227"/>
                  </a:cubicBezTo>
                  <a:cubicBezTo>
                    <a:pt x="306" y="223"/>
                    <a:pt x="300" y="221"/>
                    <a:pt x="298" y="230"/>
                  </a:cubicBezTo>
                  <a:close/>
                  <a:moveTo>
                    <a:pt x="120" y="229"/>
                  </a:moveTo>
                  <a:cubicBezTo>
                    <a:pt x="121" y="228"/>
                    <a:pt x="122" y="227"/>
                    <a:pt x="122" y="225"/>
                  </a:cubicBezTo>
                  <a:cubicBezTo>
                    <a:pt x="120" y="225"/>
                    <a:pt x="120" y="223"/>
                    <a:pt x="118" y="223"/>
                  </a:cubicBezTo>
                  <a:cubicBezTo>
                    <a:pt x="119" y="227"/>
                    <a:pt x="119" y="228"/>
                    <a:pt x="120" y="229"/>
                  </a:cubicBezTo>
                  <a:close/>
                  <a:moveTo>
                    <a:pt x="450" y="235"/>
                  </a:moveTo>
                  <a:cubicBezTo>
                    <a:pt x="451" y="234"/>
                    <a:pt x="451" y="234"/>
                    <a:pt x="452" y="234"/>
                  </a:cubicBezTo>
                  <a:cubicBezTo>
                    <a:pt x="449" y="229"/>
                    <a:pt x="446" y="225"/>
                    <a:pt x="441" y="223"/>
                  </a:cubicBezTo>
                  <a:cubicBezTo>
                    <a:pt x="441" y="230"/>
                    <a:pt x="447" y="232"/>
                    <a:pt x="450" y="235"/>
                  </a:cubicBezTo>
                  <a:close/>
                  <a:moveTo>
                    <a:pt x="486" y="224"/>
                  </a:moveTo>
                  <a:cubicBezTo>
                    <a:pt x="486" y="227"/>
                    <a:pt x="487" y="228"/>
                    <a:pt x="489" y="228"/>
                  </a:cubicBezTo>
                  <a:cubicBezTo>
                    <a:pt x="491" y="226"/>
                    <a:pt x="488" y="223"/>
                    <a:pt x="486" y="224"/>
                  </a:cubicBezTo>
                  <a:close/>
                  <a:moveTo>
                    <a:pt x="533" y="231"/>
                  </a:moveTo>
                  <a:cubicBezTo>
                    <a:pt x="533" y="231"/>
                    <a:pt x="533" y="230"/>
                    <a:pt x="533" y="229"/>
                  </a:cubicBezTo>
                  <a:cubicBezTo>
                    <a:pt x="530" y="228"/>
                    <a:pt x="528" y="225"/>
                    <a:pt x="524" y="223"/>
                  </a:cubicBezTo>
                  <a:cubicBezTo>
                    <a:pt x="524" y="227"/>
                    <a:pt x="530" y="232"/>
                    <a:pt x="533" y="231"/>
                  </a:cubicBezTo>
                  <a:close/>
                  <a:moveTo>
                    <a:pt x="44" y="232"/>
                  </a:moveTo>
                  <a:cubicBezTo>
                    <a:pt x="44" y="230"/>
                    <a:pt x="44" y="228"/>
                    <a:pt x="44" y="225"/>
                  </a:cubicBezTo>
                  <a:cubicBezTo>
                    <a:pt x="42" y="225"/>
                    <a:pt x="42" y="224"/>
                    <a:pt x="41" y="224"/>
                  </a:cubicBezTo>
                  <a:cubicBezTo>
                    <a:pt x="39" y="227"/>
                    <a:pt x="40" y="232"/>
                    <a:pt x="44" y="232"/>
                  </a:cubicBezTo>
                  <a:close/>
                  <a:moveTo>
                    <a:pt x="565" y="229"/>
                  </a:moveTo>
                  <a:cubicBezTo>
                    <a:pt x="565" y="227"/>
                    <a:pt x="562" y="226"/>
                    <a:pt x="561" y="224"/>
                  </a:cubicBezTo>
                  <a:cubicBezTo>
                    <a:pt x="561" y="225"/>
                    <a:pt x="560" y="225"/>
                    <a:pt x="560" y="226"/>
                  </a:cubicBezTo>
                  <a:cubicBezTo>
                    <a:pt x="562" y="227"/>
                    <a:pt x="564" y="228"/>
                    <a:pt x="565" y="229"/>
                  </a:cubicBezTo>
                  <a:close/>
                  <a:moveTo>
                    <a:pt x="578" y="239"/>
                  </a:moveTo>
                  <a:cubicBezTo>
                    <a:pt x="580" y="235"/>
                    <a:pt x="580" y="230"/>
                    <a:pt x="579" y="224"/>
                  </a:cubicBezTo>
                  <a:cubicBezTo>
                    <a:pt x="578" y="224"/>
                    <a:pt x="578" y="224"/>
                    <a:pt x="577" y="224"/>
                  </a:cubicBezTo>
                  <a:cubicBezTo>
                    <a:pt x="576" y="229"/>
                    <a:pt x="573" y="236"/>
                    <a:pt x="578" y="239"/>
                  </a:cubicBezTo>
                  <a:close/>
                  <a:moveTo>
                    <a:pt x="153" y="233"/>
                  </a:moveTo>
                  <a:cubicBezTo>
                    <a:pt x="149" y="230"/>
                    <a:pt x="144" y="228"/>
                    <a:pt x="140" y="224"/>
                  </a:cubicBezTo>
                  <a:cubicBezTo>
                    <a:pt x="142" y="230"/>
                    <a:pt x="149" y="232"/>
                    <a:pt x="153" y="233"/>
                  </a:cubicBezTo>
                  <a:close/>
                  <a:moveTo>
                    <a:pt x="229" y="227"/>
                  </a:moveTo>
                  <a:cubicBezTo>
                    <a:pt x="228" y="226"/>
                    <a:pt x="228" y="224"/>
                    <a:pt x="225" y="224"/>
                  </a:cubicBezTo>
                  <a:cubicBezTo>
                    <a:pt x="226" y="226"/>
                    <a:pt x="227" y="227"/>
                    <a:pt x="229" y="227"/>
                  </a:cubicBezTo>
                  <a:close/>
                  <a:moveTo>
                    <a:pt x="466" y="231"/>
                  </a:moveTo>
                  <a:cubicBezTo>
                    <a:pt x="469" y="233"/>
                    <a:pt x="472" y="236"/>
                    <a:pt x="476" y="238"/>
                  </a:cubicBezTo>
                  <a:cubicBezTo>
                    <a:pt x="477" y="235"/>
                    <a:pt x="478" y="233"/>
                    <a:pt x="478" y="230"/>
                  </a:cubicBezTo>
                  <a:cubicBezTo>
                    <a:pt x="475" y="223"/>
                    <a:pt x="469" y="225"/>
                    <a:pt x="466" y="231"/>
                  </a:cubicBezTo>
                  <a:close/>
                  <a:moveTo>
                    <a:pt x="591" y="265"/>
                  </a:moveTo>
                  <a:cubicBezTo>
                    <a:pt x="589" y="272"/>
                    <a:pt x="587" y="278"/>
                    <a:pt x="588" y="283"/>
                  </a:cubicBezTo>
                  <a:cubicBezTo>
                    <a:pt x="592" y="279"/>
                    <a:pt x="592" y="274"/>
                    <a:pt x="594" y="266"/>
                  </a:cubicBezTo>
                  <a:cubicBezTo>
                    <a:pt x="597" y="255"/>
                    <a:pt x="608" y="235"/>
                    <a:pt x="601" y="224"/>
                  </a:cubicBezTo>
                  <a:cubicBezTo>
                    <a:pt x="599" y="240"/>
                    <a:pt x="595" y="252"/>
                    <a:pt x="591" y="265"/>
                  </a:cubicBezTo>
                  <a:close/>
                  <a:moveTo>
                    <a:pt x="281" y="228"/>
                  </a:moveTo>
                  <a:cubicBezTo>
                    <a:pt x="281" y="228"/>
                    <a:pt x="281" y="228"/>
                    <a:pt x="281" y="228"/>
                  </a:cubicBezTo>
                  <a:moveTo>
                    <a:pt x="318" y="226"/>
                  </a:moveTo>
                  <a:cubicBezTo>
                    <a:pt x="318" y="230"/>
                    <a:pt x="326" y="231"/>
                    <a:pt x="329" y="234"/>
                  </a:cubicBezTo>
                  <a:cubicBezTo>
                    <a:pt x="330" y="234"/>
                    <a:pt x="330" y="233"/>
                    <a:pt x="330" y="232"/>
                  </a:cubicBezTo>
                  <a:cubicBezTo>
                    <a:pt x="327" y="230"/>
                    <a:pt x="322" y="226"/>
                    <a:pt x="318" y="226"/>
                  </a:cubicBezTo>
                  <a:close/>
                  <a:moveTo>
                    <a:pt x="455" y="230"/>
                  </a:moveTo>
                  <a:cubicBezTo>
                    <a:pt x="454" y="228"/>
                    <a:pt x="449" y="224"/>
                    <a:pt x="449" y="226"/>
                  </a:cubicBezTo>
                  <a:cubicBezTo>
                    <a:pt x="451" y="227"/>
                    <a:pt x="452" y="230"/>
                    <a:pt x="455" y="230"/>
                  </a:cubicBezTo>
                  <a:close/>
                  <a:moveTo>
                    <a:pt x="502" y="231"/>
                  </a:moveTo>
                  <a:cubicBezTo>
                    <a:pt x="504" y="232"/>
                    <a:pt x="505" y="235"/>
                    <a:pt x="509" y="235"/>
                  </a:cubicBezTo>
                  <a:cubicBezTo>
                    <a:pt x="511" y="230"/>
                    <a:pt x="506" y="227"/>
                    <a:pt x="503" y="225"/>
                  </a:cubicBezTo>
                  <a:cubicBezTo>
                    <a:pt x="503" y="227"/>
                    <a:pt x="502" y="229"/>
                    <a:pt x="502" y="231"/>
                  </a:cubicBezTo>
                  <a:close/>
                  <a:moveTo>
                    <a:pt x="431" y="231"/>
                  </a:moveTo>
                  <a:cubicBezTo>
                    <a:pt x="430" y="228"/>
                    <a:pt x="427" y="227"/>
                    <a:pt x="424" y="226"/>
                  </a:cubicBezTo>
                  <a:cubicBezTo>
                    <a:pt x="425" y="229"/>
                    <a:pt x="427" y="230"/>
                    <a:pt x="431" y="231"/>
                  </a:cubicBezTo>
                  <a:close/>
                  <a:moveTo>
                    <a:pt x="256" y="234"/>
                  </a:moveTo>
                  <a:cubicBezTo>
                    <a:pt x="258" y="235"/>
                    <a:pt x="260" y="237"/>
                    <a:pt x="263" y="238"/>
                  </a:cubicBezTo>
                  <a:cubicBezTo>
                    <a:pt x="264" y="235"/>
                    <a:pt x="268" y="234"/>
                    <a:pt x="269" y="231"/>
                  </a:cubicBezTo>
                  <a:cubicBezTo>
                    <a:pt x="267" y="228"/>
                    <a:pt x="264" y="227"/>
                    <a:pt x="261" y="226"/>
                  </a:cubicBezTo>
                  <a:cubicBezTo>
                    <a:pt x="260" y="229"/>
                    <a:pt x="257" y="231"/>
                    <a:pt x="256" y="234"/>
                  </a:cubicBezTo>
                  <a:close/>
                  <a:moveTo>
                    <a:pt x="76" y="240"/>
                  </a:moveTo>
                  <a:cubicBezTo>
                    <a:pt x="73" y="234"/>
                    <a:pt x="65" y="232"/>
                    <a:pt x="61" y="227"/>
                  </a:cubicBezTo>
                  <a:cubicBezTo>
                    <a:pt x="61" y="234"/>
                    <a:pt x="71" y="236"/>
                    <a:pt x="76" y="240"/>
                  </a:cubicBezTo>
                  <a:close/>
                  <a:moveTo>
                    <a:pt x="123" y="233"/>
                  </a:moveTo>
                  <a:cubicBezTo>
                    <a:pt x="125" y="234"/>
                    <a:pt x="126" y="230"/>
                    <a:pt x="128" y="231"/>
                  </a:cubicBezTo>
                  <a:cubicBezTo>
                    <a:pt x="128" y="229"/>
                    <a:pt x="128" y="227"/>
                    <a:pt x="126" y="227"/>
                  </a:cubicBezTo>
                  <a:cubicBezTo>
                    <a:pt x="126" y="230"/>
                    <a:pt x="122" y="230"/>
                    <a:pt x="123" y="233"/>
                  </a:cubicBezTo>
                  <a:close/>
                  <a:moveTo>
                    <a:pt x="225" y="231"/>
                  </a:moveTo>
                  <a:cubicBezTo>
                    <a:pt x="224" y="229"/>
                    <a:pt x="223" y="229"/>
                    <a:pt x="224" y="227"/>
                  </a:cubicBezTo>
                  <a:cubicBezTo>
                    <a:pt x="221" y="228"/>
                    <a:pt x="222" y="228"/>
                    <a:pt x="222" y="230"/>
                  </a:cubicBezTo>
                  <a:cubicBezTo>
                    <a:pt x="224" y="229"/>
                    <a:pt x="226" y="232"/>
                    <a:pt x="225" y="231"/>
                  </a:cubicBezTo>
                  <a:close/>
                  <a:moveTo>
                    <a:pt x="372" y="238"/>
                  </a:moveTo>
                  <a:cubicBezTo>
                    <a:pt x="374" y="238"/>
                    <a:pt x="375" y="240"/>
                    <a:pt x="378" y="240"/>
                  </a:cubicBezTo>
                  <a:cubicBezTo>
                    <a:pt x="379" y="237"/>
                    <a:pt x="382" y="236"/>
                    <a:pt x="383" y="233"/>
                  </a:cubicBezTo>
                  <a:cubicBezTo>
                    <a:pt x="381" y="231"/>
                    <a:pt x="380" y="229"/>
                    <a:pt x="377" y="228"/>
                  </a:cubicBezTo>
                  <a:cubicBezTo>
                    <a:pt x="376" y="232"/>
                    <a:pt x="373" y="234"/>
                    <a:pt x="372" y="238"/>
                  </a:cubicBezTo>
                  <a:close/>
                  <a:moveTo>
                    <a:pt x="394" y="231"/>
                  </a:moveTo>
                  <a:cubicBezTo>
                    <a:pt x="396" y="230"/>
                    <a:pt x="393" y="227"/>
                    <a:pt x="392" y="229"/>
                  </a:cubicBezTo>
                  <a:cubicBezTo>
                    <a:pt x="393" y="229"/>
                    <a:pt x="393" y="231"/>
                    <a:pt x="394" y="231"/>
                  </a:cubicBezTo>
                  <a:close/>
                  <a:moveTo>
                    <a:pt x="622" y="239"/>
                  </a:moveTo>
                  <a:cubicBezTo>
                    <a:pt x="622" y="235"/>
                    <a:pt x="625" y="232"/>
                    <a:pt x="623" y="228"/>
                  </a:cubicBezTo>
                  <a:cubicBezTo>
                    <a:pt x="624" y="232"/>
                    <a:pt x="620" y="235"/>
                    <a:pt x="622" y="239"/>
                  </a:cubicBezTo>
                  <a:close/>
                  <a:moveTo>
                    <a:pt x="286" y="232"/>
                  </a:moveTo>
                  <a:cubicBezTo>
                    <a:pt x="287" y="234"/>
                    <a:pt x="292" y="237"/>
                    <a:pt x="292" y="231"/>
                  </a:cubicBezTo>
                  <a:cubicBezTo>
                    <a:pt x="290" y="229"/>
                    <a:pt x="286" y="227"/>
                    <a:pt x="286" y="232"/>
                  </a:cubicBezTo>
                  <a:close/>
                  <a:moveTo>
                    <a:pt x="496" y="232"/>
                  </a:moveTo>
                  <a:cubicBezTo>
                    <a:pt x="496" y="230"/>
                    <a:pt x="495" y="229"/>
                    <a:pt x="493" y="229"/>
                  </a:cubicBezTo>
                  <a:cubicBezTo>
                    <a:pt x="493" y="232"/>
                    <a:pt x="495" y="234"/>
                    <a:pt x="496" y="232"/>
                  </a:cubicBezTo>
                  <a:close/>
                  <a:moveTo>
                    <a:pt x="93" y="237"/>
                  </a:moveTo>
                  <a:cubicBezTo>
                    <a:pt x="95" y="234"/>
                    <a:pt x="93" y="230"/>
                    <a:pt x="90" y="229"/>
                  </a:cubicBezTo>
                  <a:cubicBezTo>
                    <a:pt x="92" y="232"/>
                    <a:pt x="92" y="235"/>
                    <a:pt x="93" y="237"/>
                  </a:cubicBezTo>
                  <a:close/>
                  <a:moveTo>
                    <a:pt x="276" y="230"/>
                  </a:moveTo>
                  <a:cubicBezTo>
                    <a:pt x="276" y="232"/>
                    <a:pt x="277" y="232"/>
                    <a:pt x="279" y="232"/>
                  </a:cubicBezTo>
                  <a:cubicBezTo>
                    <a:pt x="279" y="230"/>
                    <a:pt x="277" y="229"/>
                    <a:pt x="276" y="230"/>
                  </a:cubicBezTo>
                  <a:close/>
                  <a:moveTo>
                    <a:pt x="309" y="238"/>
                  </a:moveTo>
                  <a:cubicBezTo>
                    <a:pt x="312" y="240"/>
                    <a:pt x="315" y="242"/>
                    <a:pt x="319" y="244"/>
                  </a:cubicBezTo>
                  <a:cubicBezTo>
                    <a:pt x="323" y="245"/>
                    <a:pt x="324" y="239"/>
                    <a:pt x="327" y="240"/>
                  </a:cubicBezTo>
                  <a:cubicBezTo>
                    <a:pt x="327" y="238"/>
                    <a:pt x="326" y="237"/>
                    <a:pt x="326" y="235"/>
                  </a:cubicBezTo>
                  <a:cubicBezTo>
                    <a:pt x="320" y="235"/>
                    <a:pt x="319" y="230"/>
                    <a:pt x="314" y="229"/>
                  </a:cubicBezTo>
                  <a:cubicBezTo>
                    <a:pt x="313" y="233"/>
                    <a:pt x="310" y="234"/>
                    <a:pt x="309" y="238"/>
                  </a:cubicBezTo>
                  <a:close/>
                  <a:moveTo>
                    <a:pt x="238" y="231"/>
                  </a:moveTo>
                  <a:cubicBezTo>
                    <a:pt x="240" y="235"/>
                    <a:pt x="244" y="237"/>
                    <a:pt x="248" y="239"/>
                  </a:cubicBezTo>
                  <a:cubicBezTo>
                    <a:pt x="248" y="238"/>
                    <a:pt x="250" y="238"/>
                    <a:pt x="250" y="236"/>
                  </a:cubicBezTo>
                  <a:cubicBezTo>
                    <a:pt x="247" y="233"/>
                    <a:pt x="242" y="228"/>
                    <a:pt x="238" y="231"/>
                  </a:cubicBezTo>
                  <a:close/>
                  <a:moveTo>
                    <a:pt x="487" y="234"/>
                  </a:moveTo>
                  <a:cubicBezTo>
                    <a:pt x="487" y="231"/>
                    <a:pt x="485" y="231"/>
                    <a:pt x="484" y="230"/>
                  </a:cubicBezTo>
                  <a:cubicBezTo>
                    <a:pt x="484" y="232"/>
                    <a:pt x="485" y="233"/>
                    <a:pt x="487" y="234"/>
                  </a:cubicBezTo>
                  <a:close/>
                  <a:moveTo>
                    <a:pt x="521" y="234"/>
                  </a:moveTo>
                  <a:cubicBezTo>
                    <a:pt x="523" y="237"/>
                    <a:pt x="527" y="238"/>
                    <a:pt x="530" y="241"/>
                  </a:cubicBezTo>
                  <a:cubicBezTo>
                    <a:pt x="530" y="240"/>
                    <a:pt x="531" y="238"/>
                    <a:pt x="531" y="237"/>
                  </a:cubicBezTo>
                  <a:cubicBezTo>
                    <a:pt x="528" y="234"/>
                    <a:pt x="525" y="232"/>
                    <a:pt x="522" y="230"/>
                  </a:cubicBezTo>
                  <a:cubicBezTo>
                    <a:pt x="522" y="232"/>
                    <a:pt x="521" y="232"/>
                    <a:pt x="521" y="234"/>
                  </a:cubicBezTo>
                  <a:close/>
                  <a:moveTo>
                    <a:pt x="131" y="231"/>
                  </a:moveTo>
                  <a:cubicBezTo>
                    <a:pt x="123" y="236"/>
                    <a:pt x="129" y="244"/>
                    <a:pt x="136" y="246"/>
                  </a:cubicBezTo>
                  <a:cubicBezTo>
                    <a:pt x="139" y="240"/>
                    <a:pt x="135" y="234"/>
                    <a:pt x="131" y="231"/>
                  </a:cubicBezTo>
                  <a:close/>
                  <a:moveTo>
                    <a:pt x="356" y="235"/>
                  </a:moveTo>
                  <a:cubicBezTo>
                    <a:pt x="354" y="233"/>
                    <a:pt x="353" y="231"/>
                    <a:pt x="351" y="231"/>
                  </a:cubicBezTo>
                  <a:cubicBezTo>
                    <a:pt x="350" y="234"/>
                    <a:pt x="357" y="235"/>
                    <a:pt x="356" y="235"/>
                  </a:cubicBezTo>
                  <a:close/>
                  <a:moveTo>
                    <a:pt x="417" y="238"/>
                  </a:moveTo>
                  <a:cubicBezTo>
                    <a:pt x="419" y="238"/>
                    <a:pt x="419" y="240"/>
                    <a:pt x="421" y="240"/>
                  </a:cubicBezTo>
                  <a:cubicBezTo>
                    <a:pt x="423" y="236"/>
                    <a:pt x="426" y="237"/>
                    <a:pt x="426" y="232"/>
                  </a:cubicBezTo>
                  <a:cubicBezTo>
                    <a:pt x="422" y="230"/>
                    <a:pt x="419" y="232"/>
                    <a:pt x="417" y="238"/>
                  </a:cubicBezTo>
                  <a:close/>
                  <a:moveTo>
                    <a:pt x="439" y="237"/>
                  </a:moveTo>
                  <a:cubicBezTo>
                    <a:pt x="438" y="233"/>
                    <a:pt x="436" y="232"/>
                    <a:pt x="433" y="231"/>
                  </a:cubicBezTo>
                  <a:cubicBezTo>
                    <a:pt x="433" y="235"/>
                    <a:pt x="436" y="236"/>
                    <a:pt x="439" y="237"/>
                  </a:cubicBezTo>
                  <a:close/>
                  <a:moveTo>
                    <a:pt x="62" y="241"/>
                  </a:moveTo>
                  <a:cubicBezTo>
                    <a:pt x="61" y="237"/>
                    <a:pt x="59" y="233"/>
                    <a:pt x="54" y="232"/>
                  </a:cubicBezTo>
                  <a:cubicBezTo>
                    <a:pt x="56" y="239"/>
                    <a:pt x="58" y="246"/>
                    <a:pt x="66" y="249"/>
                  </a:cubicBezTo>
                  <a:cubicBezTo>
                    <a:pt x="63" y="246"/>
                    <a:pt x="64" y="238"/>
                    <a:pt x="62" y="241"/>
                  </a:cubicBezTo>
                  <a:close/>
                  <a:moveTo>
                    <a:pt x="202" y="241"/>
                  </a:moveTo>
                  <a:cubicBezTo>
                    <a:pt x="202" y="238"/>
                    <a:pt x="196" y="232"/>
                    <a:pt x="193" y="232"/>
                  </a:cubicBezTo>
                  <a:cubicBezTo>
                    <a:pt x="196" y="235"/>
                    <a:pt x="198" y="239"/>
                    <a:pt x="202" y="241"/>
                  </a:cubicBezTo>
                  <a:close/>
                  <a:moveTo>
                    <a:pt x="231" y="234"/>
                  </a:moveTo>
                  <a:cubicBezTo>
                    <a:pt x="231" y="234"/>
                    <a:pt x="231" y="233"/>
                    <a:pt x="231" y="232"/>
                  </a:cubicBezTo>
                  <a:cubicBezTo>
                    <a:pt x="229" y="233"/>
                    <a:pt x="226" y="231"/>
                    <a:pt x="227" y="232"/>
                  </a:cubicBezTo>
                  <a:cubicBezTo>
                    <a:pt x="229" y="233"/>
                    <a:pt x="229" y="236"/>
                    <a:pt x="231" y="234"/>
                  </a:cubicBezTo>
                  <a:close/>
                  <a:moveTo>
                    <a:pt x="560" y="245"/>
                  </a:moveTo>
                  <a:cubicBezTo>
                    <a:pt x="562" y="243"/>
                    <a:pt x="564" y="239"/>
                    <a:pt x="565" y="236"/>
                  </a:cubicBezTo>
                  <a:cubicBezTo>
                    <a:pt x="564" y="235"/>
                    <a:pt x="563" y="233"/>
                    <a:pt x="561" y="232"/>
                  </a:cubicBezTo>
                  <a:cubicBezTo>
                    <a:pt x="560" y="235"/>
                    <a:pt x="560" y="243"/>
                    <a:pt x="560" y="245"/>
                  </a:cubicBezTo>
                  <a:close/>
                  <a:moveTo>
                    <a:pt x="341" y="235"/>
                  </a:moveTo>
                  <a:cubicBezTo>
                    <a:pt x="343" y="237"/>
                    <a:pt x="347" y="233"/>
                    <a:pt x="344" y="232"/>
                  </a:cubicBezTo>
                  <a:cubicBezTo>
                    <a:pt x="344" y="234"/>
                    <a:pt x="341" y="233"/>
                    <a:pt x="341" y="235"/>
                  </a:cubicBezTo>
                  <a:close/>
                  <a:moveTo>
                    <a:pt x="541" y="237"/>
                  </a:moveTo>
                  <a:cubicBezTo>
                    <a:pt x="540" y="235"/>
                    <a:pt x="539" y="233"/>
                    <a:pt x="536" y="233"/>
                  </a:cubicBezTo>
                  <a:cubicBezTo>
                    <a:pt x="536" y="236"/>
                    <a:pt x="539" y="236"/>
                    <a:pt x="541" y="237"/>
                  </a:cubicBezTo>
                  <a:close/>
                  <a:moveTo>
                    <a:pt x="179" y="237"/>
                  </a:moveTo>
                  <a:cubicBezTo>
                    <a:pt x="181" y="237"/>
                    <a:pt x="181" y="234"/>
                    <a:pt x="180" y="234"/>
                  </a:cubicBezTo>
                  <a:cubicBezTo>
                    <a:pt x="180" y="234"/>
                    <a:pt x="178" y="235"/>
                    <a:pt x="179" y="237"/>
                  </a:cubicBezTo>
                  <a:close/>
                  <a:moveTo>
                    <a:pt x="225" y="242"/>
                  </a:moveTo>
                  <a:cubicBezTo>
                    <a:pt x="224" y="237"/>
                    <a:pt x="219" y="234"/>
                    <a:pt x="216" y="234"/>
                  </a:cubicBezTo>
                  <a:cubicBezTo>
                    <a:pt x="218" y="237"/>
                    <a:pt x="220" y="243"/>
                    <a:pt x="225" y="242"/>
                  </a:cubicBezTo>
                  <a:close/>
                  <a:moveTo>
                    <a:pt x="403" y="237"/>
                  </a:moveTo>
                  <a:cubicBezTo>
                    <a:pt x="403" y="235"/>
                    <a:pt x="403" y="235"/>
                    <a:pt x="403" y="235"/>
                  </a:cubicBezTo>
                  <a:cubicBezTo>
                    <a:pt x="403" y="235"/>
                    <a:pt x="403" y="235"/>
                    <a:pt x="403" y="235"/>
                  </a:cubicBezTo>
                  <a:cubicBezTo>
                    <a:pt x="402" y="237"/>
                    <a:pt x="399" y="232"/>
                    <a:pt x="399" y="235"/>
                  </a:cubicBezTo>
                  <a:cubicBezTo>
                    <a:pt x="401" y="235"/>
                    <a:pt x="401" y="237"/>
                    <a:pt x="403" y="237"/>
                  </a:cubicBezTo>
                  <a:close/>
                  <a:moveTo>
                    <a:pt x="101" y="241"/>
                  </a:moveTo>
                  <a:cubicBezTo>
                    <a:pt x="101" y="238"/>
                    <a:pt x="100" y="235"/>
                    <a:pt x="97" y="234"/>
                  </a:cubicBezTo>
                  <a:cubicBezTo>
                    <a:pt x="97" y="238"/>
                    <a:pt x="98" y="241"/>
                    <a:pt x="101" y="241"/>
                  </a:cubicBezTo>
                  <a:close/>
                  <a:moveTo>
                    <a:pt x="142" y="240"/>
                  </a:moveTo>
                  <a:cubicBezTo>
                    <a:pt x="145" y="238"/>
                    <a:pt x="140" y="236"/>
                    <a:pt x="139" y="234"/>
                  </a:cubicBezTo>
                  <a:cubicBezTo>
                    <a:pt x="139" y="237"/>
                    <a:pt x="140" y="239"/>
                    <a:pt x="142" y="240"/>
                  </a:cubicBezTo>
                  <a:close/>
                  <a:moveTo>
                    <a:pt x="266" y="240"/>
                  </a:moveTo>
                  <a:cubicBezTo>
                    <a:pt x="268" y="241"/>
                    <a:pt x="268" y="242"/>
                    <a:pt x="270" y="242"/>
                  </a:cubicBezTo>
                  <a:cubicBezTo>
                    <a:pt x="270" y="238"/>
                    <a:pt x="275" y="240"/>
                    <a:pt x="274" y="235"/>
                  </a:cubicBezTo>
                  <a:cubicBezTo>
                    <a:pt x="273" y="235"/>
                    <a:pt x="273" y="235"/>
                    <a:pt x="273" y="234"/>
                  </a:cubicBezTo>
                  <a:cubicBezTo>
                    <a:pt x="270" y="236"/>
                    <a:pt x="267" y="237"/>
                    <a:pt x="266" y="240"/>
                  </a:cubicBezTo>
                  <a:close/>
                  <a:moveTo>
                    <a:pt x="293" y="239"/>
                  </a:moveTo>
                  <a:cubicBezTo>
                    <a:pt x="294" y="242"/>
                    <a:pt x="298" y="242"/>
                    <a:pt x="301" y="244"/>
                  </a:cubicBezTo>
                  <a:cubicBezTo>
                    <a:pt x="302" y="243"/>
                    <a:pt x="302" y="242"/>
                    <a:pt x="303" y="241"/>
                  </a:cubicBezTo>
                  <a:cubicBezTo>
                    <a:pt x="301" y="238"/>
                    <a:pt x="299" y="235"/>
                    <a:pt x="295" y="234"/>
                  </a:cubicBezTo>
                  <a:cubicBezTo>
                    <a:pt x="295" y="236"/>
                    <a:pt x="293" y="237"/>
                    <a:pt x="293" y="239"/>
                  </a:cubicBezTo>
                  <a:close/>
                  <a:moveTo>
                    <a:pt x="461" y="237"/>
                  </a:moveTo>
                  <a:cubicBezTo>
                    <a:pt x="465" y="240"/>
                    <a:pt x="467" y="245"/>
                    <a:pt x="472" y="248"/>
                  </a:cubicBezTo>
                  <a:cubicBezTo>
                    <a:pt x="472" y="246"/>
                    <a:pt x="473" y="245"/>
                    <a:pt x="473" y="243"/>
                  </a:cubicBezTo>
                  <a:cubicBezTo>
                    <a:pt x="470" y="239"/>
                    <a:pt x="466" y="236"/>
                    <a:pt x="462" y="234"/>
                  </a:cubicBezTo>
                  <a:cubicBezTo>
                    <a:pt x="462" y="235"/>
                    <a:pt x="461" y="236"/>
                    <a:pt x="461" y="237"/>
                  </a:cubicBezTo>
                  <a:close/>
                  <a:moveTo>
                    <a:pt x="480" y="240"/>
                  </a:moveTo>
                  <a:cubicBezTo>
                    <a:pt x="482" y="241"/>
                    <a:pt x="482" y="243"/>
                    <a:pt x="484" y="243"/>
                  </a:cubicBezTo>
                  <a:cubicBezTo>
                    <a:pt x="487" y="239"/>
                    <a:pt x="486" y="236"/>
                    <a:pt x="482" y="234"/>
                  </a:cubicBezTo>
                  <a:cubicBezTo>
                    <a:pt x="482" y="237"/>
                    <a:pt x="480" y="238"/>
                    <a:pt x="480" y="240"/>
                  </a:cubicBezTo>
                  <a:close/>
                  <a:moveTo>
                    <a:pt x="43" y="249"/>
                  </a:moveTo>
                  <a:cubicBezTo>
                    <a:pt x="42" y="245"/>
                    <a:pt x="43" y="242"/>
                    <a:pt x="44" y="238"/>
                  </a:cubicBezTo>
                  <a:cubicBezTo>
                    <a:pt x="43" y="237"/>
                    <a:pt x="42" y="235"/>
                    <a:pt x="40" y="235"/>
                  </a:cubicBezTo>
                  <a:cubicBezTo>
                    <a:pt x="40" y="238"/>
                    <a:pt x="37" y="247"/>
                    <a:pt x="43" y="249"/>
                  </a:cubicBezTo>
                  <a:close/>
                  <a:moveTo>
                    <a:pt x="507" y="240"/>
                  </a:moveTo>
                  <a:cubicBezTo>
                    <a:pt x="506" y="237"/>
                    <a:pt x="504" y="235"/>
                    <a:pt x="501" y="235"/>
                  </a:cubicBezTo>
                  <a:cubicBezTo>
                    <a:pt x="501" y="238"/>
                    <a:pt x="504" y="239"/>
                    <a:pt x="507" y="240"/>
                  </a:cubicBezTo>
                  <a:close/>
                  <a:moveTo>
                    <a:pt x="182" y="239"/>
                  </a:moveTo>
                  <a:cubicBezTo>
                    <a:pt x="187" y="240"/>
                    <a:pt x="191" y="249"/>
                    <a:pt x="196" y="244"/>
                  </a:cubicBezTo>
                  <a:cubicBezTo>
                    <a:pt x="192" y="241"/>
                    <a:pt x="188" y="239"/>
                    <a:pt x="184" y="235"/>
                  </a:cubicBezTo>
                  <a:cubicBezTo>
                    <a:pt x="184" y="237"/>
                    <a:pt x="182" y="238"/>
                    <a:pt x="182" y="239"/>
                  </a:cubicBezTo>
                  <a:close/>
                  <a:moveTo>
                    <a:pt x="346" y="238"/>
                  </a:moveTo>
                  <a:cubicBezTo>
                    <a:pt x="349" y="237"/>
                    <a:pt x="350" y="242"/>
                    <a:pt x="353" y="240"/>
                  </a:cubicBezTo>
                  <a:cubicBezTo>
                    <a:pt x="351" y="239"/>
                    <a:pt x="347" y="232"/>
                    <a:pt x="346" y="238"/>
                  </a:cubicBezTo>
                  <a:close/>
                  <a:moveTo>
                    <a:pt x="286" y="243"/>
                  </a:moveTo>
                  <a:cubicBezTo>
                    <a:pt x="286" y="242"/>
                    <a:pt x="287" y="241"/>
                    <a:pt x="287" y="240"/>
                  </a:cubicBezTo>
                  <a:cubicBezTo>
                    <a:pt x="285" y="238"/>
                    <a:pt x="282" y="237"/>
                    <a:pt x="280" y="236"/>
                  </a:cubicBezTo>
                  <a:cubicBezTo>
                    <a:pt x="281" y="239"/>
                    <a:pt x="284" y="241"/>
                    <a:pt x="286" y="243"/>
                  </a:cubicBezTo>
                  <a:close/>
                  <a:moveTo>
                    <a:pt x="381" y="241"/>
                  </a:moveTo>
                  <a:cubicBezTo>
                    <a:pt x="382" y="241"/>
                    <a:pt x="383" y="241"/>
                    <a:pt x="384" y="241"/>
                  </a:cubicBezTo>
                  <a:cubicBezTo>
                    <a:pt x="384" y="238"/>
                    <a:pt x="387" y="239"/>
                    <a:pt x="386" y="236"/>
                  </a:cubicBezTo>
                  <a:cubicBezTo>
                    <a:pt x="383" y="236"/>
                    <a:pt x="383" y="239"/>
                    <a:pt x="381" y="241"/>
                  </a:cubicBezTo>
                  <a:close/>
                  <a:moveTo>
                    <a:pt x="423" y="243"/>
                  </a:moveTo>
                  <a:cubicBezTo>
                    <a:pt x="428" y="244"/>
                    <a:pt x="431" y="248"/>
                    <a:pt x="436" y="250"/>
                  </a:cubicBezTo>
                  <a:cubicBezTo>
                    <a:pt x="438" y="248"/>
                    <a:pt x="440" y="247"/>
                    <a:pt x="440" y="244"/>
                  </a:cubicBezTo>
                  <a:cubicBezTo>
                    <a:pt x="437" y="240"/>
                    <a:pt x="434" y="238"/>
                    <a:pt x="429" y="236"/>
                  </a:cubicBezTo>
                  <a:cubicBezTo>
                    <a:pt x="427" y="238"/>
                    <a:pt x="424" y="239"/>
                    <a:pt x="423" y="243"/>
                  </a:cubicBezTo>
                  <a:close/>
                  <a:moveTo>
                    <a:pt x="490" y="237"/>
                  </a:moveTo>
                  <a:cubicBezTo>
                    <a:pt x="491" y="238"/>
                    <a:pt x="491" y="241"/>
                    <a:pt x="493" y="241"/>
                  </a:cubicBezTo>
                  <a:cubicBezTo>
                    <a:pt x="493" y="239"/>
                    <a:pt x="494" y="239"/>
                    <a:pt x="494" y="237"/>
                  </a:cubicBezTo>
                  <a:cubicBezTo>
                    <a:pt x="493" y="236"/>
                    <a:pt x="492" y="235"/>
                    <a:pt x="490" y="237"/>
                  </a:cubicBezTo>
                  <a:close/>
                  <a:moveTo>
                    <a:pt x="631" y="239"/>
                  </a:moveTo>
                  <a:cubicBezTo>
                    <a:pt x="634" y="240"/>
                    <a:pt x="634" y="236"/>
                    <a:pt x="632" y="236"/>
                  </a:cubicBezTo>
                  <a:cubicBezTo>
                    <a:pt x="632" y="238"/>
                    <a:pt x="631" y="238"/>
                    <a:pt x="631" y="239"/>
                  </a:cubicBezTo>
                  <a:close/>
                  <a:moveTo>
                    <a:pt x="242" y="246"/>
                  </a:moveTo>
                  <a:cubicBezTo>
                    <a:pt x="245" y="241"/>
                    <a:pt x="239" y="237"/>
                    <a:pt x="234" y="237"/>
                  </a:cubicBezTo>
                  <a:cubicBezTo>
                    <a:pt x="235" y="241"/>
                    <a:pt x="240" y="242"/>
                    <a:pt x="242" y="246"/>
                  </a:cubicBezTo>
                  <a:close/>
                  <a:moveTo>
                    <a:pt x="91" y="267"/>
                  </a:moveTo>
                  <a:cubicBezTo>
                    <a:pt x="88" y="261"/>
                    <a:pt x="86" y="253"/>
                    <a:pt x="82" y="248"/>
                  </a:cubicBezTo>
                  <a:cubicBezTo>
                    <a:pt x="76" y="245"/>
                    <a:pt x="70" y="241"/>
                    <a:pt x="64" y="237"/>
                  </a:cubicBezTo>
                  <a:cubicBezTo>
                    <a:pt x="69" y="251"/>
                    <a:pt x="79" y="262"/>
                    <a:pt x="91" y="267"/>
                  </a:cubicBezTo>
                  <a:close/>
                  <a:moveTo>
                    <a:pt x="564" y="248"/>
                  </a:moveTo>
                  <a:cubicBezTo>
                    <a:pt x="565" y="249"/>
                    <a:pt x="566" y="250"/>
                    <a:pt x="567" y="250"/>
                  </a:cubicBezTo>
                  <a:cubicBezTo>
                    <a:pt x="567" y="246"/>
                    <a:pt x="569" y="243"/>
                    <a:pt x="569" y="238"/>
                  </a:cubicBezTo>
                  <a:cubicBezTo>
                    <a:pt x="568" y="238"/>
                    <a:pt x="568" y="238"/>
                    <a:pt x="567" y="237"/>
                  </a:cubicBezTo>
                  <a:cubicBezTo>
                    <a:pt x="566" y="241"/>
                    <a:pt x="564" y="244"/>
                    <a:pt x="564" y="248"/>
                  </a:cubicBezTo>
                  <a:close/>
                  <a:moveTo>
                    <a:pt x="405" y="246"/>
                  </a:moveTo>
                  <a:cubicBezTo>
                    <a:pt x="407" y="241"/>
                    <a:pt x="400" y="240"/>
                    <a:pt x="398" y="238"/>
                  </a:cubicBezTo>
                  <a:cubicBezTo>
                    <a:pt x="399" y="242"/>
                    <a:pt x="401" y="245"/>
                    <a:pt x="405" y="246"/>
                  </a:cubicBezTo>
                  <a:close/>
                  <a:moveTo>
                    <a:pt x="250" y="241"/>
                  </a:moveTo>
                  <a:cubicBezTo>
                    <a:pt x="251" y="241"/>
                    <a:pt x="252" y="243"/>
                    <a:pt x="254" y="243"/>
                  </a:cubicBezTo>
                  <a:cubicBezTo>
                    <a:pt x="253" y="241"/>
                    <a:pt x="253" y="240"/>
                    <a:pt x="253" y="238"/>
                  </a:cubicBezTo>
                  <a:cubicBezTo>
                    <a:pt x="252" y="238"/>
                    <a:pt x="251" y="238"/>
                    <a:pt x="251" y="238"/>
                  </a:cubicBezTo>
                  <a:cubicBezTo>
                    <a:pt x="251" y="239"/>
                    <a:pt x="250" y="240"/>
                    <a:pt x="250" y="241"/>
                  </a:cubicBezTo>
                  <a:close/>
                  <a:moveTo>
                    <a:pt x="532" y="243"/>
                  </a:moveTo>
                  <a:cubicBezTo>
                    <a:pt x="534" y="244"/>
                    <a:pt x="534" y="246"/>
                    <a:pt x="537" y="246"/>
                  </a:cubicBezTo>
                  <a:cubicBezTo>
                    <a:pt x="537" y="244"/>
                    <a:pt x="538" y="244"/>
                    <a:pt x="538" y="242"/>
                  </a:cubicBezTo>
                  <a:cubicBezTo>
                    <a:pt x="537" y="241"/>
                    <a:pt x="536" y="239"/>
                    <a:pt x="533" y="239"/>
                  </a:cubicBezTo>
                  <a:cubicBezTo>
                    <a:pt x="534" y="241"/>
                    <a:pt x="533" y="242"/>
                    <a:pt x="532" y="243"/>
                  </a:cubicBezTo>
                  <a:close/>
                  <a:moveTo>
                    <a:pt x="119" y="250"/>
                  </a:moveTo>
                  <a:cubicBezTo>
                    <a:pt x="116" y="245"/>
                    <a:pt x="110" y="243"/>
                    <a:pt x="106" y="240"/>
                  </a:cubicBezTo>
                  <a:cubicBezTo>
                    <a:pt x="106" y="246"/>
                    <a:pt x="114" y="250"/>
                    <a:pt x="119" y="250"/>
                  </a:cubicBezTo>
                  <a:close/>
                  <a:moveTo>
                    <a:pt x="157" y="245"/>
                  </a:moveTo>
                  <a:cubicBezTo>
                    <a:pt x="153" y="244"/>
                    <a:pt x="152" y="241"/>
                    <a:pt x="149" y="240"/>
                  </a:cubicBezTo>
                  <a:cubicBezTo>
                    <a:pt x="151" y="242"/>
                    <a:pt x="154" y="249"/>
                    <a:pt x="157" y="245"/>
                  </a:cubicBezTo>
                  <a:close/>
                  <a:moveTo>
                    <a:pt x="172" y="243"/>
                  </a:moveTo>
                  <a:cubicBezTo>
                    <a:pt x="175" y="243"/>
                    <a:pt x="176" y="241"/>
                    <a:pt x="176" y="240"/>
                  </a:cubicBezTo>
                  <a:cubicBezTo>
                    <a:pt x="174" y="239"/>
                    <a:pt x="174" y="242"/>
                    <a:pt x="172" y="243"/>
                  </a:cubicBezTo>
                  <a:close/>
                  <a:moveTo>
                    <a:pt x="273" y="244"/>
                  </a:moveTo>
                  <a:cubicBezTo>
                    <a:pt x="276" y="246"/>
                    <a:pt x="278" y="249"/>
                    <a:pt x="282" y="249"/>
                  </a:cubicBezTo>
                  <a:cubicBezTo>
                    <a:pt x="284" y="243"/>
                    <a:pt x="275" y="236"/>
                    <a:pt x="273" y="244"/>
                  </a:cubicBezTo>
                  <a:close/>
                  <a:moveTo>
                    <a:pt x="518" y="244"/>
                  </a:moveTo>
                  <a:cubicBezTo>
                    <a:pt x="521" y="246"/>
                    <a:pt x="523" y="248"/>
                    <a:pt x="526" y="250"/>
                  </a:cubicBezTo>
                  <a:cubicBezTo>
                    <a:pt x="530" y="244"/>
                    <a:pt x="522" y="242"/>
                    <a:pt x="519" y="240"/>
                  </a:cubicBezTo>
                  <a:cubicBezTo>
                    <a:pt x="519" y="242"/>
                    <a:pt x="518" y="242"/>
                    <a:pt x="518" y="244"/>
                  </a:cubicBezTo>
                  <a:close/>
                  <a:moveTo>
                    <a:pt x="598" y="268"/>
                  </a:moveTo>
                  <a:cubicBezTo>
                    <a:pt x="598" y="270"/>
                    <a:pt x="598" y="270"/>
                    <a:pt x="600" y="268"/>
                  </a:cubicBezTo>
                  <a:cubicBezTo>
                    <a:pt x="599" y="265"/>
                    <a:pt x="601" y="264"/>
                    <a:pt x="603" y="262"/>
                  </a:cubicBezTo>
                  <a:cubicBezTo>
                    <a:pt x="604" y="257"/>
                    <a:pt x="604" y="253"/>
                    <a:pt x="607" y="249"/>
                  </a:cubicBezTo>
                  <a:cubicBezTo>
                    <a:pt x="606" y="246"/>
                    <a:pt x="607" y="243"/>
                    <a:pt x="606" y="240"/>
                  </a:cubicBezTo>
                  <a:cubicBezTo>
                    <a:pt x="603" y="247"/>
                    <a:pt x="601" y="258"/>
                    <a:pt x="598" y="268"/>
                  </a:cubicBezTo>
                  <a:close/>
                  <a:moveTo>
                    <a:pt x="621" y="277"/>
                  </a:moveTo>
                  <a:cubicBezTo>
                    <a:pt x="627" y="272"/>
                    <a:pt x="625" y="261"/>
                    <a:pt x="630" y="253"/>
                  </a:cubicBezTo>
                  <a:cubicBezTo>
                    <a:pt x="628" y="250"/>
                    <a:pt x="630" y="247"/>
                    <a:pt x="632" y="246"/>
                  </a:cubicBezTo>
                  <a:cubicBezTo>
                    <a:pt x="632" y="243"/>
                    <a:pt x="633" y="241"/>
                    <a:pt x="631" y="240"/>
                  </a:cubicBezTo>
                  <a:cubicBezTo>
                    <a:pt x="629" y="254"/>
                    <a:pt x="622" y="264"/>
                    <a:pt x="621" y="277"/>
                  </a:cubicBezTo>
                  <a:close/>
                  <a:moveTo>
                    <a:pt x="219" y="248"/>
                  </a:moveTo>
                  <a:cubicBezTo>
                    <a:pt x="220" y="244"/>
                    <a:pt x="213" y="240"/>
                    <a:pt x="211" y="241"/>
                  </a:cubicBezTo>
                  <a:cubicBezTo>
                    <a:pt x="214" y="243"/>
                    <a:pt x="215" y="246"/>
                    <a:pt x="219" y="248"/>
                  </a:cubicBezTo>
                  <a:close/>
                  <a:moveTo>
                    <a:pt x="386" y="246"/>
                  </a:moveTo>
                  <a:cubicBezTo>
                    <a:pt x="391" y="247"/>
                    <a:pt x="392" y="251"/>
                    <a:pt x="398" y="252"/>
                  </a:cubicBezTo>
                  <a:cubicBezTo>
                    <a:pt x="400" y="246"/>
                    <a:pt x="393" y="244"/>
                    <a:pt x="391" y="241"/>
                  </a:cubicBezTo>
                  <a:cubicBezTo>
                    <a:pt x="389" y="243"/>
                    <a:pt x="386" y="243"/>
                    <a:pt x="386" y="246"/>
                  </a:cubicBezTo>
                  <a:close/>
                  <a:moveTo>
                    <a:pt x="468" y="248"/>
                  </a:moveTo>
                  <a:cubicBezTo>
                    <a:pt x="465" y="246"/>
                    <a:pt x="464" y="242"/>
                    <a:pt x="459" y="241"/>
                  </a:cubicBezTo>
                  <a:cubicBezTo>
                    <a:pt x="461" y="244"/>
                    <a:pt x="465" y="248"/>
                    <a:pt x="468" y="248"/>
                  </a:cubicBezTo>
                  <a:close/>
                  <a:moveTo>
                    <a:pt x="46" y="252"/>
                  </a:moveTo>
                  <a:cubicBezTo>
                    <a:pt x="47" y="252"/>
                    <a:pt x="48" y="253"/>
                    <a:pt x="50" y="253"/>
                  </a:cubicBezTo>
                  <a:cubicBezTo>
                    <a:pt x="49" y="249"/>
                    <a:pt x="50" y="244"/>
                    <a:pt x="47" y="241"/>
                  </a:cubicBezTo>
                  <a:cubicBezTo>
                    <a:pt x="46" y="244"/>
                    <a:pt x="46" y="248"/>
                    <a:pt x="46" y="252"/>
                  </a:cubicBezTo>
                  <a:close/>
                  <a:moveTo>
                    <a:pt x="209" y="246"/>
                  </a:moveTo>
                  <a:cubicBezTo>
                    <a:pt x="208" y="244"/>
                    <a:pt x="207" y="242"/>
                    <a:pt x="205" y="241"/>
                  </a:cubicBezTo>
                  <a:cubicBezTo>
                    <a:pt x="204" y="244"/>
                    <a:pt x="208" y="245"/>
                    <a:pt x="209" y="246"/>
                  </a:cubicBezTo>
                  <a:close/>
                  <a:moveTo>
                    <a:pt x="303" y="245"/>
                  </a:moveTo>
                  <a:cubicBezTo>
                    <a:pt x="306" y="246"/>
                    <a:pt x="311" y="253"/>
                    <a:pt x="313" y="248"/>
                  </a:cubicBezTo>
                  <a:cubicBezTo>
                    <a:pt x="310" y="246"/>
                    <a:pt x="305" y="238"/>
                    <a:pt x="303" y="245"/>
                  </a:cubicBezTo>
                  <a:close/>
                  <a:moveTo>
                    <a:pt x="326" y="249"/>
                  </a:moveTo>
                  <a:cubicBezTo>
                    <a:pt x="328" y="250"/>
                    <a:pt x="329" y="251"/>
                    <a:pt x="330" y="252"/>
                  </a:cubicBezTo>
                  <a:cubicBezTo>
                    <a:pt x="333" y="249"/>
                    <a:pt x="334" y="246"/>
                    <a:pt x="337" y="243"/>
                  </a:cubicBezTo>
                  <a:cubicBezTo>
                    <a:pt x="333" y="240"/>
                    <a:pt x="326" y="246"/>
                    <a:pt x="326" y="249"/>
                  </a:cubicBezTo>
                  <a:close/>
                  <a:moveTo>
                    <a:pt x="488" y="246"/>
                  </a:moveTo>
                  <a:cubicBezTo>
                    <a:pt x="489" y="246"/>
                    <a:pt x="489" y="246"/>
                    <a:pt x="489" y="248"/>
                  </a:cubicBezTo>
                  <a:cubicBezTo>
                    <a:pt x="491" y="248"/>
                    <a:pt x="491" y="245"/>
                    <a:pt x="492" y="244"/>
                  </a:cubicBezTo>
                  <a:cubicBezTo>
                    <a:pt x="491" y="243"/>
                    <a:pt x="491" y="242"/>
                    <a:pt x="489" y="241"/>
                  </a:cubicBezTo>
                  <a:cubicBezTo>
                    <a:pt x="489" y="243"/>
                    <a:pt x="488" y="244"/>
                    <a:pt x="488" y="246"/>
                  </a:cubicBezTo>
                  <a:close/>
                  <a:moveTo>
                    <a:pt x="177" y="246"/>
                  </a:moveTo>
                  <a:cubicBezTo>
                    <a:pt x="181" y="249"/>
                    <a:pt x="188" y="255"/>
                    <a:pt x="191" y="249"/>
                  </a:cubicBezTo>
                  <a:cubicBezTo>
                    <a:pt x="187" y="247"/>
                    <a:pt x="180" y="238"/>
                    <a:pt x="177" y="246"/>
                  </a:cubicBezTo>
                  <a:close/>
                  <a:moveTo>
                    <a:pt x="502" y="251"/>
                  </a:moveTo>
                  <a:cubicBezTo>
                    <a:pt x="504" y="250"/>
                    <a:pt x="505" y="249"/>
                    <a:pt x="505" y="246"/>
                  </a:cubicBezTo>
                  <a:cubicBezTo>
                    <a:pt x="503" y="244"/>
                    <a:pt x="502" y="243"/>
                    <a:pt x="499" y="242"/>
                  </a:cubicBezTo>
                  <a:cubicBezTo>
                    <a:pt x="497" y="246"/>
                    <a:pt x="499" y="250"/>
                    <a:pt x="502" y="251"/>
                  </a:cubicBezTo>
                  <a:close/>
                  <a:moveTo>
                    <a:pt x="573" y="254"/>
                  </a:moveTo>
                  <a:cubicBezTo>
                    <a:pt x="575" y="252"/>
                    <a:pt x="576" y="243"/>
                    <a:pt x="573" y="242"/>
                  </a:cubicBezTo>
                  <a:cubicBezTo>
                    <a:pt x="572" y="245"/>
                    <a:pt x="568" y="252"/>
                    <a:pt x="573" y="254"/>
                  </a:cubicBezTo>
                  <a:close/>
                  <a:moveTo>
                    <a:pt x="149" y="252"/>
                  </a:moveTo>
                  <a:cubicBezTo>
                    <a:pt x="149" y="252"/>
                    <a:pt x="150" y="252"/>
                    <a:pt x="151" y="252"/>
                  </a:cubicBezTo>
                  <a:cubicBezTo>
                    <a:pt x="150" y="247"/>
                    <a:pt x="148" y="245"/>
                    <a:pt x="145" y="243"/>
                  </a:cubicBezTo>
                  <a:cubicBezTo>
                    <a:pt x="142" y="246"/>
                    <a:pt x="147" y="250"/>
                    <a:pt x="149" y="252"/>
                  </a:cubicBezTo>
                  <a:close/>
                  <a:moveTo>
                    <a:pt x="290" y="243"/>
                  </a:moveTo>
                  <a:cubicBezTo>
                    <a:pt x="287" y="246"/>
                    <a:pt x="291" y="250"/>
                    <a:pt x="293" y="252"/>
                  </a:cubicBezTo>
                  <a:cubicBezTo>
                    <a:pt x="295" y="251"/>
                    <a:pt x="297" y="250"/>
                    <a:pt x="297" y="248"/>
                  </a:cubicBezTo>
                  <a:cubicBezTo>
                    <a:pt x="294" y="248"/>
                    <a:pt x="294" y="244"/>
                    <a:pt x="290" y="243"/>
                  </a:cubicBezTo>
                  <a:close/>
                  <a:moveTo>
                    <a:pt x="57" y="258"/>
                  </a:moveTo>
                  <a:cubicBezTo>
                    <a:pt x="56" y="253"/>
                    <a:pt x="55" y="247"/>
                    <a:pt x="52" y="244"/>
                  </a:cubicBezTo>
                  <a:cubicBezTo>
                    <a:pt x="54" y="247"/>
                    <a:pt x="52" y="256"/>
                    <a:pt x="57" y="258"/>
                  </a:cubicBezTo>
                  <a:close/>
                  <a:moveTo>
                    <a:pt x="230" y="245"/>
                  </a:moveTo>
                  <a:cubicBezTo>
                    <a:pt x="231" y="248"/>
                    <a:pt x="236" y="250"/>
                    <a:pt x="239" y="250"/>
                  </a:cubicBezTo>
                  <a:cubicBezTo>
                    <a:pt x="237" y="247"/>
                    <a:pt x="233" y="244"/>
                    <a:pt x="230" y="245"/>
                  </a:cubicBezTo>
                  <a:close/>
                  <a:moveTo>
                    <a:pt x="332" y="254"/>
                  </a:moveTo>
                  <a:cubicBezTo>
                    <a:pt x="339" y="257"/>
                    <a:pt x="344" y="261"/>
                    <a:pt x="350" y="264"/>
                  </a:cubicBezTo>
                  <a:cubicBezTo>
                    <a:pt x="352" y="261"/>
                    <a:pt x="348" y="258"/>
                    <a:pt x="347" y="256"/>
                  </a:cubicBezTo>
                  <a:cubicBezTo>
                    <a:pt x="344" y="252"/>
                    <a:pt x="342" y="247"/>
                    <a:pt x="339" y="244"/>
                  </a:cubicBezTo>
                  <a:cubicBezTo>
                    <a:pt x="337" y="248"/>
                    <a:pt x="334" y="250"/>
                    <a:pt x="332" y="254"/>
                  </a:cubicBezTo>
                  <a:close/>
                  <a:moveTo>
                    <a:pt x="452" y="245"/>
                  </a:moveTo>
                  <a:cubicBezTo>
                    <a:pt x="452" y="247"/>
                    <a:pt x="453" y="247"/>
                    <a:pt x="454" y="247"/>
                  </a:cubicBezTo>
                  <a:cubicBezTo>
                    <a:pt x="455" y="245"/>
                    <a:pt x="454" y="244"/>
                    <a:pt x="453" y="244"/>
                  </a:cubicBezTo>
                  <a:cubicBezTo>
                    <a:pt x="453" y="245"/>
                    <a:pt x="453" y="245"/>
                    <a:pt x="452" y="245"/>
                  </a:cubicBezTo>
                  <a:close/>
                  <a:moveTo>
                    <a:pt x="540" y="249"/>
                  </a:moveTo>
                  <a:cubicBezTo>
                    <a:pt x="542" y="251"/>
                    <a:pt x="544" y="253"/>
                    <a:pt x="547" y="254"/>
                  </a:cubicBezTo>
                  <a:cubicBezTo>
                    <a:pt x="548" y="251"/>
                    <a:pt x="548" y="251"/>
                    <a:pt x="548" y="249"/>
                  </a:cubicBezTo>
                  <a:cubicBezTo>
                    <a:pt x="546" y="248"/>
                    <a:pt x="544" y="245"/>
                    <a:pt x="541" y="244"/>
                  </a:cubicBezTo>
                  <a:cubicBezTo>
                    <a:pt x="541" y="246"/>
                    <a:pt x="540" y="247"/>
                    <a:pt x="540" y="249"/>
                  </a:cubicBezTo>
                  <a:close/>
                  <a:moveTo>
                    <a:pt x="240" y="252"/>
                  </a:moveTo>
                  <a:cubicBezTo>
                    <a:pt x="242" y="253"/>
                    <a:pt x="243" y="254"/>
                    <a:pt x="245" y="254"/>
                  </a:cubicBezTo>
                  <a:cubicBezTo>
                    <a:pt x="245" y="251"/>
                    <a:pt x="249" y="252"/>
                    <a:pt x="248" y="249"/>
                  </a:cubicBezTo>
                  <a:cubicBezTo>
                    <a:pt x="247" y="248"/>
                    <a:pt x="247" y="246"/>
                    <a:pt x="245" y="246"/>
                  </a:cubicBezTo>
                  <a:cubicBezTo>
                    <a:pt x="244" y="248"/>
                    <a:pt x="241" y="250"/>
                    <a:pt x="240" y="252"/>
                  </a:cubicBezTo>
                  <a:close/>
                  <a:moveTo>
                    <a:pt x="359" y="250"/>
                  </a:moveTo>
                  <a:cubicBezTo>
                    <a:pt x="359" y="247"/>
                    <a:pt x="355" y="246"/>
                    <a:pt x="354" y="246"/>
                  </a:cubicBezTo>
                  <a:cubicBezTo>
                    <a:pt x="356" y="247"/>
                    <a:pt x="356" y="250"/>
                    <a:pt x="359" y="250"/>
                  </a:cubicBezTo>
                  <a:close/>
                  <a:moveTo>
                    <a:pt x="370" y="248"/>
                  </a:moveTo>
                  <a:cubicBezTo>
                    <a:pt x="368" y="248"/>
                    <a:pt x="366" y="247"/>
                    <a:pt x="368" y="246"/>
                  </a:cubicBezTo>
                  <a:cubicBezTo>
                    <a:pt x="363" y="246"/>
                    <a:pt x="370" y="252"/>
                    <a:pt x="370" y="248"/>
                  </a:cubicBezTo>
                  <a:close/>
                  <a:moveTo>
                    <a:pt x="476" y="252"/>
                  </a:moveTo>
                  <a:cubicBezTo>
                    <a:pt x="477" y="254"/>
                    <a:pt x="477" y="255"/>
                    <a:pt x="479" y="255"/>
                  </a:cubicBezTo>
                  <a:cubicBezTo>
                    <a:pt x="480" y="253"/>
                    <a:pt x="481" y="251"/>
                    <a:pt x="482" y="248"/>
                  </a:cubicBezTo>
                  <a:cubicBezTo>
                    <a:pt x="480" y="248"/>
                    <a:pt x="480" y="246"/>
                    <a:pt x="478" y="246"/>
                  </a:cubicBezTo>
                  <a:cubicBezTo>
                    <a:pt x="478" y="249"/>
                    <a:pt x="476" y="249"/>
                    <a:pt x="476" y="252"/>
                  </a:cubicBezTo>
                  <a:close/>
                  <a:moveTo>
                    <a:pt x="614" y="268"/>
                  </a:moveTo>
                  <a:cubicBezTo>
                    <a:pt x="615" y="261"/>
                    <a:pt x="621" y="251"/>
                    <a:pt x="618" y="246"/>
                  </a:cubicBezTo>
                  <a:cubicBezTo>
                    <a:pt x="617" y="253"/>
                    <a:pt x="611" y="259"/>
                    <a:pt x="614" y="268"/>
                  </a:cubicBezTo>
                  <a:close/>
                  <a:moveTo>
                    <a:pt x="139" y="248"/>
                  </a:moveTo>
                  <a:cubicBezTo>
                    <a:pt x="141" y="248"/>
                    <a:pt x="141" y="249"/>
                    <a:pt x="142" y="249"/>
                  </a:cubicBezTo>
                  <a:cubicBezTo>
                    <a:pt x="142" y="247"/>
                    <a:pt x="141" y="247"/>
                    <a:pt x="140" y="246"/>
                  </a:cubicBezTo>
                  <a:cubicBezTo>
                    <a:pt x="140" y="247"/>
                    <a:pt x="139" y="247"/>
                    <a:pt x="139" y="248"/>
                  </a:cubicBezTo>
                  <a:close/>
                  <a:moveTo>
                    <a:pt x="197" y="249"/>
                  </a:moveTo>
                  <a:cubicBezTo>
                    <a:pt x="203" y="251"/>
                    <a:pt x="205" y="255"/>
                    <a:pt x="210" y="256"/>
                  </a:cubicBezTo>
                  <a:cubicBezTo>
                    <a:pt x="208" y="253"/>
                    <a:pt x="201" y="244"/>
                    <a:pt x="197" y="249"/>
                  </a:cubicBezTo>
                  <a:close/>
                  <a:moveTo>
                    <a:pt x="278" y="258"/>
                  </a:moveTo>
                  <a:cubicBezTo>
                    <a:pt x="278" y="256"/>
                    <a:pt x="280" y="255"/>
                    <a:pt x="280" y="253"/>
                  </a:cubicBezTo>
                  <a:cubicBezTo>
                    <a:pt x="278" y="249"/>
                    <a:pt x="273" y="248"/>
                    <a:pt x="269" y="247"/>
                  </a:cubicBezTo>
                  <a:cubicBezTo>
                    <a:pt x="268" y="252"/>
                    <a:pt x="274" y="255"/>
                    <a:pt x="278" y="258"/>
                  </a:cubicBezTo>
                  <a:close/>
                  <a:moveTo>
                    <a:pt x="410" y="252"/>
                  </a:moveTo>
                  <a:cubicBezTo>
                    <a:pt x="413" y="252"/>
                    <a:pt x="413" y="250"/>
                    <a:pt x="413" y="248"/>
                  </a:cubicBezTo>
                  <a:cubicBezTo>
                    <a:pt x="412" y="246"/>
                    <a:pt x="409" y="250"/>
                    <a:pt x="410" y="252"/>
                  </a:cubicBezTo>
                  <a:close/>
                  <a:moveTo>
                    <a:pt x="525" y="254"/>
                  </a:moveTo>
                  <a:cubicBezTo>
                    <a:pt x="523" y="250"/>
                    <a:pt x="520" y="249"/>
                    <a:pt x="517" y="247"/>
                  </a:cubicBezTo>
                  <a:cubicBezTo>
                    <a:pt x="517" y="250"/>
                    <a:pt x="522" y="252"/>
                    <a:pt x="525" y="254"/>
                  </a:cubicBezTo>
                  <a:close/>
                  <a:moveTo>
                    <a:pt x="308" y="254"/>
                  </a:moveTo>
                  <a:cubicBezTo>
                    <a:pt x="308" y="253"/>
                    <a:pt x="309" y="253"/>
                    <a:pt x="309" y="252"/>
                  </a:cubicBezTo>
                  <a:cubicBezTo>
                    <a:pt x="307" y="251"/>
                    <a:pt x="303" y="247"/>
                    <a:pt x="301" y="248"/>
                  </a:cubicBezTo>
                  <a:cubicBezTo>
                    <a:pt x="303" y="250"/>
                    <a:pt x="304" y="254"/>
                    <a:pt x="308" y="254"/>
                  </a:cubicBezTo>
                  <a:close/>
                  <a:moveTo>
                    <a:pt x="534" y="255"/>
                  </a:moveTo>
                  <a:cubicBezTo>
                    <a:pt x="537" y="252"/>
                    <a:pt x="532" y="250"/>
                    <a:pt x="531" y="248"/>
                  </a:cubicBezTo>
                  <a:cubicBezTo>
                    <a:pt x="528" y="251"/>
                    <a:pt x="530" y="255"/>
                    <a:pt x="534" y="255"/>
                  </a:cubicBezTo>
                  <a:close/>
                  <a:moveTo>
                    <a:pt x="233" y="255"/>
                  </a:moveTo>
                  <a:cubicBezTo>
                    <a:pt x="235" y="255"/>
                    <a:pt x="236" y="254"/>
                    <a:pt x="236" y="252"/>
                  </a:cubicBezTo>
                  <a:cubicBezTo>
                    <a:pt x="233" y="251"/>
                    <a:pt x="231" y="250"/>
                    <a:pt x="228" y="249"/>
                  </a:cubicBezTo>
                  <a:cubicBezTo>
                    <a:pt x="229" y="251"/>
                    <a:pt x="231" y="253"/>
                    <a:pt x="233" y="255"/>
                  </a:cubicBezTo>
                  <a:close/>
                  <a:moveTo>
                    <a:pt x="459" y="252"/>
                  </a:moveTo>
                  <a:cubicBezTo>
                    <a:pt x="462" y="252"/>
                    <a:pt x="466" y="258"/>
                    <a:pt x="468" y="256"/>
                  </a:cubicBezTo>
                  <a:cubicBezTo>
                    <a:pt x="467" y="254"/>
                    <a:pt x="462" y="251"/>
                    <a:pt x="459" y="249"/>
                  </a:cubicBezTo>
                  <a:cubicBezTo>
                    <a:pt x="459" y="250"/>
                    <a:pt x="459" y="251"/>
                    <a:pt x="459" y="252"/>
                  </a:cubicBezTo>
                  <a:close/>
                  <a:moveTo>
                    <a:pt x="256" y="252"/>
                  </a:moveTo>
                  <a:cubicBezTo>
                    <a:pt x="258" y="252"/>
                    <a:pt x="259" y="252"/>
                    <a:pt x="259" y="251"/>
                  </a:cubicBezTo>
                  <a:cubicBezTo>
                    <a:pt x="257" y="251"/>
                    <a:pt x="257" y="249"/>
                    <a:pt x="255" y="249"/>
                  </a:cubicBezTo>
                  <a:cubicBezTo>
                    <a:pt x="255" y="251"/>
                    <a:pt x="257" y="251"/>
                    <a:pt x="256" y="252"/>
                  </a:cubicBezTo>
                  <a:close/>
                  <a:moveTo>
                    <a:pt x="448" y="260"/>
                  </a:moveTo>
                  <a:cubicBezTo>
                    <a:pt x="450" y="257"/>
                    <a:pt x="451" y="254"/>
                    <a:pt x="452" y="251"/>
                  </a:cubicBezTo>
                  <a:cubicBezTo>
                    <a:pt x="445" y="246"/>
                    <a:pt x="442" y="258"/>
                    <a:pt x="448" y="260"/>
                  </a:cubicBezTo>
                  <a:close/>
                  <a:moveTo>
                    <a:pt x="414" y="254"/>
                  </a:moveTo>
                  <a:cubicBezTo>
                    <a:pt x="416" y="256"/>
                    <a:pt x="419" y="257"/>
                    <a:pt x="421" y="254"/>
                  </a:cubicBezTo>
                  <a:cubicBezTo>
                    <a:pt x="420" y="250"/>
                    <a:pt x="415" y="249"/>
                    <a:pt x="414" y="254"/>
                  </a:cubicBezTo>
                  <a:close/>
                  <a:moveTo>
                    <a:pt x="501" y="255"/>
                  </a:moveTo>
                  <a:cubicBezTo>
                    <a:pt x="499" y="253"/>
                    <a:pt x="499" y="250"/>
                    <a:pt x="495" y="250"/>
                  </a:cubicBezTo>
                  <a:cubicBezTo>
                    <a:pt x="496" y="253"/>
                    <a:pt x="498" y="254"/>
                    <a:pt x="501" y="255"/>
                  </a:cubicBezTo>
                  <a:close/>
                  <a:moveTo>
                    <a:pt x="509" y="260"/>
                  </a:moveTo>
                  <a:cubicBezTo>
                    <a:pt x="509" y="257"/>
                    <a:pt x="509" y="256"/>
                    <a:pt x="512" y="255"/>
                  </a:cubicBezTo>
                  <a:cubicBezTo>
                    <a:pt x="510" y="254"/>
                    <a:pt x="512" y="250"/>
                    <a:pt x="509" y="250"/>
                  </a:cubicBezTo>
                  <a:cubicBezTo>
                    <a:pt x="509" y="253"/>
                    <a:pt x="505" y="258"/>
                    <a:pt x="509" y="260"/>
                  </a:cubicBezTo>
                  <a:close/>
                  <a:moveTo>
                    <a:pt x="580" y="293"/>
                  </a:moveTo>
                  <a:cubicBezTo>
                    <a:pt x="581" y="286"/>
                    <a:pt x="583" y="278"/>
                    <a:pt x="586" y="272"/>
                  </a:cubicBezTo>
                  <a:cubicBezTo>
                    <a:pt x="587" y="265"/>
                    <a:pt x="592" y="256"/>
                    <a:pt x="591" y="250"/>
                  </a:cubicBezTo>
                  <a:cubicBezTo>
                    <a:pt x="586" y="264"/>
                    <a:pt x="579" y="280"/>
                    <a:pt x="580" y="293"/>
                  </a:cubicBezTo>
                  <a:close/>
                  <a:moveTo>
                    <a:pt x="74" y="269"/>
                  </a:moveTo>
                  <a:cubicBezTo>
                    <a:pt x="74" y="267"/>
                    <a:pt x="77" y="268"/>
                    <a:pt x="78" y="267"/>
                  </a:cubicBezTo>
                  <a:cubicBezTo>
                    <a:pt x="74" y="261"/>
                    <a:pt x="67" y="254"/>
                    <a:pt x="60" y="252"/>
                  </a:cubicBezTo>
                  <a:cubicBezTo>
                    <a:pt x="61" y="261"/>
                    <a:pt x="67" y="266"/>
                    <a:pt x="74" y="269"/>
                  </a:cubicBezTo>
                  <a:close/>
                  <a:moveTo>
                    <a:pt x="127" y="254"/>
                  </a:moveTo>
                  <a:cubicBezTo>
                    <a:pt x="128" y="254"/>
                    <a:pt x="127" y="252"/>
                    <a:pt x="128" y="251"/>
                  </a:cubicBezTo>
                  <a:cubicBezTo>
                    <a:pt x="127" y="251"/>
                    <a:pt x="126" y="251"/>
                    <a:pt x="126" y="251"/>
                  </a:cubicBezTo>
                  <a:cubicBezTo>
                    <a:pt x="126" y="252"/>
                    <a:pt x="125" y="255"/>
                    <a:pt x="127" y="254"/>
                  </a:cubicBezTo>
                  <a:close/>
                  <a:moveTo>
                    <a:pt x="190" y="254"/>
                  </a:moveTo>
                  <a:cubicBezTo>
                    <a:pt x="196" y="255"/>
                    <a:pt x="199" y="260"/>
                    <a:pt x="205" y="261"/>
                  </a:cubicBezTo>
                  <a:cubicBezTo>
                    <a:pt x="205" y="260"/>
                    <a:pt x="207" y="260"/>
                    <a:pt x="207" y="258"/>
                  </a:cubicBezTo>
                  <a:cubicBezTo>
                    <a:pt x="202" y="257"/>
                    <a:pt x="195" y="247"/>
                    <a:pt x="190" y="254"/>
                  </a:cubicBezTo>
                  <a:close/>
                  <a:moveTo>
                    <a:pt x="485" y="263"/>
                  </a:moveTo>
                  <a:cubicBezTo>
                    <a:pt x="486" y="260"/>
                    <a:pt x="488" y="257"/>
                    <a:pt x="489" y="253"/>
                  </a:cubicBezTo>
                  <a:cubicBezTo>
                    <a:pt x="487" y="253"/>
                    <a:pt x="488" y="251"/>
                    <a:pt x="485" y="251"/>
                  </a:cubicBezTo>
                  <a:cubicBezTo>
                    <a:pt x="485" y="255"/>
                    <a:pt x="480" y="260"/>
                    <a:pt x="485" y="263"/>
                  </a:cubicBezTo>
                  <a:close/>
                  <a:moveTo>
                    <a:pt x="39" y="255"/>
                  </a:moveTo>
                  <a:cubicBezTo>
                    <a:pt x="41" y="257"/>
                    <a:pt x="40" y="262"/>
                    <a:pt x="42" y="263"/>
                  </a:cubicBezTo>
                  <a:cubicBezTo>
                    <a:pt x="41" y="259"/>
                    <a:pt x="45" y="254"/>
                    <a:pt x="41" y="252"/>
                  </a:cubicBezTo>
                  <a:cubicBezTo>
                    <a:pt x="41" y="254"/>
                    <a:pt x="40" y="254"/>
                    <a:pt x="39" y="255"/>
                  </a:cubicBezTo>
                  <a:close/>
                  <a:moveTo>
                    <a:pt x="121" y="259"/>
                  </a:moveTo>
                  <a:cubicBezTo>
                    <a:pt x="121" y="257"/>
                    <a:pt x="120" y="257"/>
                    <a:pt x="120" y="255"/>
                  </a:cubicBezTo>
                  <a:cubicBezTo>
                    <a:pt x="116" y="256"/>
                    <a:pt x="115" y="250"/>
                    <a:pt x="111" y="252"/>
                  </a:cubicBezTo>
                  <a:cubicBezTo>
                    <a:pt x="114" y="255"/>
                    <a:pt x="117" y="257"/>
                    <a:pt x="121" y="259"/>
                  </a:cubicBezTo>
                  <a:close/>
                  <a:moveTo>
                    <a:pt x="299" y="259"/>
                  </a:moveTo>
                  <a:cubicBezTo>
                    <a:pt x="301" y="259"/>
                    <a:pt x="301" y="258"/>
                    <a:pt x="303" y="258"/>
                  </a:cubicBezTo>
                  <a:cubicBezTo>
                    <a:pt x="302" y="256"/>
                    <a:pt x="302" y="256"/>
                    <a:pt x="303" y="254"/>
                  </a:cubicBezTo>
                  <a:cubicBezTo>
                    <a:pt x="299" y="254"/>
                    <a:pt x="300" y="251"/>
                    <a:pt x="296" y="252"/>
                  </a:cubicBezTo>
                  <a:cubicBezTo>
                    <a:pt x="294" y="256"/>
                    <a:pt x="298" y="256"/>
                    <a:pt x="299" y="259"/>
                  </a:cubicBezTo>
                  <a:close/>
                  <a:moveTo>
                    <a:pt x="362" y="252"/>
                  </a:moveTo>
                  <a:cubicBezTo>
                    <a:pt x="362" y="255"/>
                    <a:pt x="363" y="253"/>
                    <a:pt x="365" y="254"/>
                  </a:cubicBezTo>
                  <a:cubicBezTo>
                    <a:pt x="366" y="252"/>
                    <a:pt x="363" y="251"/>
                    <a:pt x="362" y="252"/>
                  </a:cubicBezTo>
                  <a:close/>
                  <a:moveTo>
                    <a:pt x="566" y="255"/>
                  </a:moveTo>
                  <a:cubicBezTo>
                    <a:pt x="566" y="253"/>
                    <a:pt x="564" y="252"/>
                    <a:pt x="562" y="252"/>
                  </a:cubicBezTo>
                  <a:cubicBezTo>
                    <a:pt x="562" y="254"/>
                    <a:pt x="564" y="256"/>
                    <a:pt x="566" y="255"/>
                  </a:cubicBezTo>
                  <a:close/>
                  <a:moveTo>
                    <a:pt x="248" y="256"/>
                  </a:moveTo>
                  <a:cubicBezTo>
                    <a:pt x="250" y="258"/>
                    <a:pt x="253" y="258"/>
                    <a:pt x="255" y="256"/>
                  </a:cubicBezTo>
                  <a:cubicBezTo>
                    <a:pt x="254" y="254"/>
                    <a:pt x="253" y="253"/>
                    <a:pt x="251" y="252"/>
                  </a:cubicBezTo>
                  <a:cubicBezTo>
                    <a:pt x="250" y="254"/>
                    <a:pt x="249" y="254"/>
                    <a:pt x="248" y="256"/>
                  </a:cubicBezTo>
                  <a:close/>
                  <a:moveTo>
                    <a:pt x="550" y="257"/>
                  </a:moveTo>
                  <a:cubicBezTo>
                    <a:pt x="552" y="258"/>
                    <a:pt x="552" y="260"/>
                    <a:pt x="554" y="260"/>
                  </a:cubicBezTo>
                  <a:cubicBezTo>
                    <a:pt x="554" y="258"/>
                    <a:pt x="554" y="256"/>
                    <a:pt x="555" y="254"/>
                  </a:cubicBezTo>
                  <a:cubicBezTo>
                    <a:pt x="553" y="254"/>
                    <a:pt x="554" y="252"/>
                    <a:pt x="552" y="252"/>
                  </a:cubicBezTo>
                  <a:cubicBezTo>
                    <a:pt x="551" y="254"/>
                    <a:pt x="550" y="255"/>
                    <a:pt x="550" y="257"/>
                  </a:cubicBezTo>
                  <a:close/>
                  <a:moveTo>
                    <a:pt x="169" y="253"/>
                  </a:moveTo>
                  <a:cubicBezTo>
                    <a:pt x="168" y="255"/>
                    <a:pt x="166" y="256"/>
                    <a:pt x="163" y="257"/>
                  </a:cubicBezTo>
                  <a:cubicBezTo>
                    <a:pt x="163" y="255"/>
                    <a:pt x="162" y="254"/>
                    <a:pt x="160" y="254"/>
                  </a:cubicBezTo>
                  <a:cubicBezTo>
                    <a:pt x="163" y="262"/>
                    <a:pt x="173" y="266"/>
                    <a:pt x="179" y="258"/>
                  </a:cubicBezTo>
                  <a:cubicBezTo>
                    <a:pt x="174" y="257"/>
                    <a:pt x="173" y="254"/>
                    <a:pt x="169" y="253"/>
                  </a:cubicBezTo>
                  <a:close/>
                  <a:moveTo>
                    <a:pt x="375" y="255"/>
                  </a:moveTo>
                  <a:cubicBezTo>
                    <a:pt x="382" y="257"/>
                    <a:pt x="388" y="267"/>
                    <a:pt x="395" y="265"/>
                  </a:cubicBezTo>
                  <a:cubicBezTo>
                    <a:pt x="390" y="259"/>
                    <a:pt x="383" y="256"/>
                    <a:pt x="376" y="253"/>
                  </a:cubicBezTo>
                  <a:cubicBezTo>
                    <a:pt x="376" y="254"/>
                    <a:pt x="374" y="254"/>
                    <a:pt x="375" y="255"/>
                  </a:cubicBezTo>
                  <a:close/>
                  <a:moveTo>
                    <a:pt x="261" y="256"/>
                  </a:moveTo>
                  <a:cubicBezTo>
                    <a:pt x="265" y="260"/>
                    <a:pt x="267" y="264"/>
                    <a:pt x="272" y="267"/>
                  </a:cubicBezTo>
                  <a:cubicBezTo>
                    <a:pt x="274" y="262"/>
                    <a:pt x="266" y="257"/>
                    <a:pt x="262" y="254"/>
                  </a:cubicBezTo>
                  <a:cubicBezTo>
                    <a:pt x="262" y="255"/>
                    <a:pt x="261" y="255"/>
                    <a:pt x="261" y="256"/>
                  </a:cubicBezTo>
                  <a:close/>
                  <a:moveTo>
                    <a:pt x="355" y="256"/>
                  </a:moveTo>
                  <a:cubicBezTo>
                    <a:pt x="355" y="255"/>
                    <a:pt x="356" y="255"/>
                    <a:pt x="356" y="254"/>
                  </a:cubicBezTo>
                  <a:cubicBezTo>
                    <a:pt x="356" y="254"/>
                    <a:pt x="353" y="253"/>
                    <a:pt x="353" y="254"/>
                  </a:cubicBezTo>
                  <a:cubicBezTo>
                    <a:pt x="354" y="254"/>
                    <a:pt x="353" y="256"/>
                    <a:pt x="355" y="256"/>
                  </a:cubicBezTo>
                  <a:close/>
                  <a:moveTo>
                    <a:pt x="631" y="266"/>
                  </a:moveTo>
                  <a:cubicBezTo>
                    <a:pt x="633" y="261"/>
                    <a:pt x="634" y="257"/>
                    <a:pt x="632" y="254"/>
                  </a:cubicBezTo>
                  <a:cubicBezTo>
                    <a:pt x="632" y="258"/>
                    <a:pt x="629" y="262"/>
                    <a:pt x="631" y="266"/>
                  </a:cubicBezTo>
                  <a:close/>
                  <a:moveTo>
                    <a:pt x="236" y="259"/>
                  </a:moveTo>
                  <a:cubicBezTo>
                    <a:pt x="239" y="259"/>
                    <a:pt x="241" y="258"/>
                    <a:pt x="242" y="255"/>
                  </a:cubicBezTo>
                  <a:cubicBezTo>
                    <a:pt x="239" y="253"/>
                    <a:pt x="236" y="256"/>
                    <a:pt x="236" y="259"/>
                  </a:cubicBezTo>
                  <a:close/>
                  <a:moveTo>
                    <a:pt x="406" y="257"/>
                  </a:moveTo>
                  <a:cubicBezTo>
                    <a:pt x="407" y="256"/>
                    <a:pt x="409" y="255"/>
                    <a:pt x="406" y="254"/>
                  </a:cubicBezTo>
                  <a:cubicBezTo>
                    <a:pt x="406" y="255"/>
                    <a:pt x="405" y="257"/>
                    <a:pt x="406" y="257"/>
                  </a:cubicBezTo>
                  <a:close/>
                  <a:moveTo>
                    <a:pt x="200" y="266"/>
                  </a:moveTo>
                  <a:cubicBezTo>
                    <a:pt x="200" y="265"/>
                    <a:pt x="202" y="265"/>
                    <a:pt x="203" y="264"/>
                  </a:cubicBezTo>
                  <a:cubicBezTo>
                    <a:pt x="200" y="259"/>
                    <a:pt x="192" y="259"/>
                    <a:pt x="188" y="255"/>
                  </a:cubicBezTo>
                  <a:cubicBezTo>
                    <a:pt x="192" y="259"/>
                    <a:pt x="196" y="262"/>
                    <a:pt x="200" y="266"/>
                  </a:cubicBezTo>
                  <a:close/>
                  <a:moveTo>
                    <a:pt x="285" y="263"/>
                  </a:moveTo>
                  <a:cubicBezTo>
                    <a:pt x="286" y="261"/>
                    <a:pt x="288" y="260"/>
                    <a:pt x="289" y="258"/>
                  </a:cubicBezTo>
                  <a:cubicBezTo>
                    <a:pt x="286" y="258"/>
                    <a:pt x="285" y="256"/>
                    <a:pt x="284" y="255"/>
                  </a:cubicBezTo>
                  <a:cubicBezTo>
                    <a:pt x="281" y="257"/>
                    <a:pt x="280" y="262"/>
                    <a:pt x="285" y="263"/>
                  </a:cubicBezTo>
                  <a:close/>
                  <a:moveTo>
                    <a:pt x="399" y="258"/>
                  </a:moveTo>
                  <a:cubicBezTo>
                    <a:pt x="400" y="256"/>
                    <a:pt x="395" y="254"/>
                    <a:pt x="393" y="255"/>
                  </a:cubicBezTo>
                  <a:cubicBezTo>
                    <a:pt x="395" y="256"/>
                    <a:pt x="396" y="258"/>
                    <a:pt x="399" y="258"/>
                  </a:cubicBezTo>
                  <a:close/>
                  <a:moveTo>
                    <a:pt x="110" y="258"/>
                  </a:moveTo>
                  <a:cubicBezTo>
                    <a:pt x="108" y="258"/>
                    <a:pt x="107" y="254"/>
                    <a:pt x="106" y="256"/>
                  </a:cubicBezTo>
                  <a:cubicBezTo>
                    <a:pt x="107" y="256"/>
                    <a:pt x="109" y="259"/>
                    <a:pt x="110" y="258"/>
                  </a:cubicBezTo>
                  <a:close/>
                  <a:moveTo>
                    <a:pt x="455" y="264"/>
                  </a:moveTo>
                  <a:cubicBezTo>
                    <a:pt x="457" y="266"/>
                    <a:pt x="460" y="271"/>
                    <a:pt x="463" y="269"/>
                  </a:cubicBezTo>
                  <a:cubicBezTo>
                    <a:pt x="462" y="267"/>
                    <a:pt x="466" y="264"/>
                    <a:pt x="466" y="259"/>
                  </a:cubicBezTo>
                  <a:cubicBezTo>
                    <a:pt x="461" y="260"/>
                    <a:pt x="461" y="256"/>
                    <a:pt x="457" y="255"/>
                  </a:cubicBezTo>
                  <a:cubicBezTo>
                    <a:pt x="457" y="258"/>
                    <a:pt x="455" y="260"/>
                    <a:pt x="455" y="264"/>
                  </a:cubicBezTo>
                  <a:close/>
                  <a:moveTo>
                    <a:pt x="516" y="268"/>
                  </a:moveTo>
                  <a:cubicBezTo>
                    <a:pt x="518" y="267"/>
                    <a:pt x="518" y="269"/>
                    <a:pt x="519" y="269"/>
                  </a:cubicBezTo>
                  <a:cubicBezTo>
                    <a:pt x="520" y="266"/>
                    <a:pt x="522" y="263"/>
                    <a:pt x="523" y="260"/>
                  </a:cubicBezTo>
                  <a:cubicBezTo>
                    <a:pt x="521" y="259"/>
                    <a:pt x="519" y="256"/>
                    <a:pt x="516" y="255"/>
                  </a:cubicBezTo>
                  <a:cubicBezTo>
                    <a:pt x="517" y="261"/>
                    <a:pt x="517" y="263"/>
                    <a:pt x="516" y="268"/>
                  </a:cubicBezTo>
                  <a:close/>
                  <a:moveTo>
                    <a:pt x="528" y="258"/>
                  </a:moveTo>
                  <a:cubicBezTo>
                    <a:pt x="530" y="258"/>
                    <a:pt x="532" y="260"/>
                    <a:pt x="533" y="259"/>
                  </a:cubicBezTo>
                  <a:cubicBezTo>
                    <a:pt x="531" y="258"/>
                    <a:pt x="531" y="255"/>
                    <a:pt x="528" y="255"/>
                  </a:cubicBezTo>
                  <a:cubicBezTo>
                    <a:pt x="528" y="256"/>
                    <a:pt x="528" y="257"/>
                    <a:pt x="528" y="258"/>
                  </a:cubicBezTo>
                  <a:close/>
                  <a:moveTo>
                    <a:pt x="46" y="266"/>
                  </a:moveTo>
                  <a:cubicBezTo>
                    <a:pt x="49" y="267"/>
                    <a:pt x="51" y="270"/>
                    <a:pt x="55" y="271"/>
                  </a:cubicBezTo>
                  <a:cubicBezTo>
                    <a:pt x="52" y="266"/>
                    <a:pt x="54" y="256"/>
                    <a:pt x="46" y="256"/>
                  </a:cubicBezTo>
                  <a:cubicBezTo>
                    <a:pt x="46" y="261"/>
                    <a:pt x="46" y="261"/>
                    <a:pt x="46" y="266"/>
                  </a:cubicBezTo>
                  <a:close/>
                  <a:moveTo>
                    <a:pt x="330" y="257"/>
                  </a:moveTo>
                  <a:cubicBezTo>
                    <a:pt x="333" y="262"/>
                    <a:pt x="339" y="265"/>
                    <a:pt x="344" y="268"/>
                  </a:cubicBezTo>
                  <a:cubicBezTo>
                    <a:pt x="344" y="266"/>
                    <a:pt x="346" y="267"/>
                    <a:pt x="346" y="265"/>
                  </a:cubicBezTo>
                  <a:cubicBezTo>
                    <a:pt x="340" y="263"/>
                    <a:pt x="335" y="257"/>
                    <a:pt x="330" y="257"/>
                  </a:cubicBezTo>
                  <a:close/>
                  <a:moveTo>
                    <a:pt x="492" y="257"/>
                  </a:moveTo>
                  <a:cubicBezTo>
                    <a:pt x="492" y="261"/>
                    <a:pt x="489" y="262"/>
                    <a:pt x="490" y="266"/>
                  </a:cubicBezTo>
                  <a:cubicBezTo>
                    <a:pt x="492" y="267"/>
                    <a:pt x="492" y="270"/>
                    <a:pt x="496" y="270"/>
                  </a:cubicBezTo>
                  <a:cubicBezTo>
                    <a:pt x="496" y="267"/>
                    <a:pt x="498" y="265"/>
                    <a:pt x="499" y="262"/>
                  </a:cubicBezTo>
                  <a:cubicBezTo>
                    <a:pt x="498" y="259"/>
                    <a:pt x="496" y="258"/>
                    <a:pt x="496" y="256"/>
                  </a:cubicBezTo>
                  <a:cubicBezTo>
                    <a:pt x="495" y="257"/>
                    <a:pt x="493" y="256"/>
                    <a:pt x="492" y="257"/>
                  </a:cubicBezTo>
                  <a:close/>
                  <a:moveTo>
                    <a:pt x="572" y="259"/>
                  </a:moveTo>
                  <a:cubicBezTo>
                    <a:pt x="572" y="257"/>
                    <a:pt x="570" y="256"/>
                    <a:pt x="569" y="256"/>
                  </a:cubicBezTo>
                  <a:cubicBezTo>
                    <a:pt x="569" y="258"/>
                    <a:pt x="570" y="259"/>
                    <a:pt x="572" y="259"/>
                  </a:cubicBezTo>
                  <a:close/>
                  <a:moveTo>
                    <a:pt x="537" y="258"/>
                  </a:moveTo>
                  <a:cubicBezTo>
                    <a:pt x="538" y="260"/>
                    <a:pt x="540" y="262"/>
                    <a:pt x="543" y="263"/>
                  </a:cubicBezTo>
                  <a:cubicBezTo>
                    <a:pt x="542" y="260"/>
                    <a:pt x="539" y="260"/>
                    <a:pt x="540" y="257"/>
                  </a:cubicBezTo>
                  <a:cubicBezTo>
                    <a:pt x="539" y="257"/>
                    <a:pt x="538" y="257"/>
                    <a:pt x="538" y="257"/>
                  </a:cubicBezTo>
                  <a:cubicBezTo>
                    <a:pt x="538" y="257"/>
                    <a:pt x="538" y="258"/>
                    <a:pt x="537" y="258"/>
                  </a:cubicBezTo>
                  <a:close/>
                  <a:moveTo>
                    <a:pt x="239" y="263"/>
                  </a:moveTo>
                  <a:cubicBezTo>
                    <a:pt x="242" y="264"/>
                    <a:pt x="242" y="267"/>
                    <a:pt x="245" y="266"/>
                  </a:cubicBezTo>
                  <a:cubicBezTo>
                    <a:pt x="246" y="264"/>
                    <a:pt x="247" y="262"/>
                    <a:pt x="250" y="261"/>
                  </a:cubicBezTo>
                  <a:cubicBezTo>
                    <a:pt x="247" y="255"/>
                    <a:pt x="242" y="259"/>
                    <a:pt x="239" y="263"/>
                  </a:cubicBezTo>
                  <a:close/>
                  <a:moveTo>
                    <a:pt x="409" y="260"/>
                  </a:moveTo>
                  <a:cubicBezTo>
                    <a:pt x="412" y="259"/>
                    <a:pt x="413" y="264"/>
                    <a:pt x="416" y="263"/>
                  </a:cubicBezTo>
                  <a:cubicBezTo>
                    <a:pt x="415" y="260"/>
                    <a:pt x="413" y="258"/>
                    <a:pt x="410" y="257"/>
                  </a:cubicBezTo>
                  <a:cubicBezTo>
                    <a:pt x="410" y="258"/>
                    <a:pt x="408" y="258"/>
                    <a:pt x="409" y="260"/>
                  </a:cubicBezTo>
                  <a:close/>
                  <a:moveTo>
                    <a:pt x="138" y="261"/>
                  </a:moveTo>
                  <a:cubicBezTo>
                    <a:pt x="139" y="259"/>
                    <a:pt x="137" y="258"/>
                    <a:pt x="135" y="258"/>
                  </a:cubicBezTo>
                  <a:cubicBezTo>
                    <a:pt x="135" y="260"/>
                    <a:pt x="136" y="261"/>
                    <a:pt x="138" y="261"/>
                  </a:cubicBezTo>
                  <a:close/>
                  <a:moveTo>
                    <a:pt x="312" y="262"/>
                  </a:moveTo>
                  <a:cubicBezTo>
                    <a:pt x="313" y="262"/>
                    <a:pt x="315" y="259"/>
                    <a:pt x="314" y="258"/>
                  </a:cubicBezTo>
                  <a:cubicBezTo>
                    <a:pt x="314" y="259"/>
                    <a:pt x="312" y="260"/>
                    <a:pt x="312" y="262"/>
                  </a:cubicBezTo>
                  <a:close/>
                  <a:moveTo>
                    <a:pt x="316" y="267"/>
                  </a:moveTo>
                  <a:cubicBezTo>
                    <a:pt x="320" y="266"/>
                    <a:pt x="320" y="262"/>
                    <a:pt x="323" y="260"/>
                  </a:cubicBezTo>
                  <a:cubicBezTo>
                    <a:pt x="322" y="260"/>
                    <a:pt x="322" y="258"/>
                    <a:pt x="320" y="258"/>
                  </a:cubicBezTo>
                  <a:cubicBezTo>
                    <a:pt x="319" y="261"/>
                    <a:pt x="315" y="263"/>
                    <a:pt x="316" y="267"/>
                  </a:cubicBezTo>
                  <a:close/>
                  <a:moveTo>
                    <a:pt x="369" y="259"/>
                  </a:moveTo>
                  <a:cubicBezTo>
                    <a:pt x="371" y="259"/>
                    <a:pt x="371" y="261"/>
                    <a:pt x="372" y="260"/>
                  </a:cubicBezTo>
                  <a:cubicBezTo>
                    <a:pt x="373" y="259"/>
                    <a:pt x="371" y="258"/>
                    <a:pt x="371" y="258"/>
                  </a:cubicBezTo>
                  <a:cubicBezTo>
                    <a:pt x="371" y="259"/>
                    <a:pt x="370" y="258"/>
                    <a:pt x="369" y="259"/>
                  </a:cubicBezTo>
                  <a:close/>
                  <a:moveTo>
                    <a:pt x="558" y="263"/>
                  </a:moveTo>
                  <a:cubicBezTo>
                    <a:pt x="559" y="263"/>
                    <a:pt x="560" y="265"/>
                    <a:pt x="562" y="265"/>
                  </a:cubicBezTo>
                  <a:cubicBezTo>
                    <a:pt x="564" y="262"/>
                    <a:pt x="562" y="259"/>
                    <a:pt x="560" y="258"/>
                  </a:cubicBezTo>
                  <a:cubicBezTo>
                    <a:pt x="559" y="260"/>
                    <a:pt x="558" y="261"/>
                    <a:pt x="558" y="263"/>
                  </a:cubicBezTo>
                  <a:close/>
                  <a:moveTo>
                    <a:pt x="256" y="261"/>
                  </a:moveTo>
                  <a:cubicBezTo>
                    <a:pt x="258" y="261"/>
                    <a:pt x="259" y="263"/>
                    <a:pt x="261" y="263"/>
                  </a:cubicBezTo>
                  <a:cubicBezTo>
                    <a:pt x="261" y="261"/>
                    <a:pt x="259" y="259"/>
                    <a:pt x="257" y="258"/>
                  </a:cubicBezTo>
                  <a:cubicBezTo>
                    <a:pt x="257" y="260"/>
                    <a:pt x="255" y="259"/>
                    <a:pt x="256" y="261"/>
                  </a:cubicBezTo>
                  <a:close/>
                  <a:moveTo>
                    <a:pt x="165" y="266"/>
                  </a:moveTo>
                  <a:cubicBezTo>
                    <a:pt x="162" y="264"/>
                    <a:pt x="160" y="260"/>
                    <a:pt x="155" y="259"/>
                  </a:cubicBezTo>
                  <a:cubicBezTo>
                    <a:pt x="157" y="262"/>
                    <a:pt x="162" y="266"/>
                    <a:pt x="165" y="266"/>
                  </a:cubicBezTo>
                  <a:close/>
                  <a:moveTo>
                    <a:pt x="303" y="260"/>
                  </a:moveTo>
                  <a:cubicBezTo>
                    <a:pt x="303" y="264"/>
                    <a:pt x="306" y="261"/>
                    <a:pt x="306" y="259"/>
                  </a:cubicBezTo>
                  <a:cubicBezTo>
                    <a:pt x="304" y="259"/>
                    <a:pt x="305" y="261"/>
                    <a:pt x="303" y="260"/>
                  </a:cubicBezTo>
                  <a:close/>
                  <a:moveTo>
                    <a:pt x="288" y="265"/>
                  </a:moveTo>
                  <a:cubicBezTo>
                    <a:pt x="289" y="265"/>
                    <a:pt x="289" y="266"/>
                    <a:pt x="290" y="266"/>
                  </a:cubicBezTo>
                  <a:cubicBezTo>
                    <a:pt x="293" y="267"/>
                    <a:pt x="292" y="264"/>
                    <a:pt x="295" y="264"/>
                  </a:cubicBezTo>
                  <a:cubicBezTo>
                    <a:pt x="294" y="257"/>
                    <a:pt x="288" y="260"/>
                    <a:pt x="288" y="265"/>
                  </a:cubicBezTo>
                  <a:close/>
                  <a:moveTo>
                    <a:pt x="476" y="263"/>
                  </a:moveTo>
                  <a:cubicBezTo>
                    <a:pt x="477" y="261"/>
                    <a:pt x="475" y="260"/>
                    <a:pt x="473" y="260"/>
                  </a:cubicBezTo>
                  <a:cubicBezTo>
                    <a:pt x="473" y="262"/>
                    <a:pt x="474" y="263"/>
                    <a:pt x="476" y="263"/>
                  </a:cubicBezTo>
                  <a:close/>
                  <a:moveTo>
                    <a:pt x="592" y="310"/>
                  </a:moveTo>
                  <a:cubicBezTo>
                    <a:pt x="597" y="309"/>
                    <a:pt x="594" y="300"/>
                    <a:pt x="599" y="296"/>
                  </a:cubicBezTo>
                  <a:cubicBezTo>
                    <a:pt x="598" y="292"/>
                    <a:pt x="600" y="291"/>
                    <a:pt x="601" y="288"/>
                  </a:cubicBezTo>
                  <a:cubicBezTo>
                    <a:pt x="601" y="277"/>
                    <a:pt x="610" y="271"/>
                    <a:pt x="608" y="260"/>
                  </a:cubicBezTo>
                  <a:cubicBezTo>
                    <a:pt x="601" y="274"/>
                    <a:pt x="596" y="295"/>
                    <a:pt x="592" y="310"/>
                  </a:cubicBezTo>
                  <a:close/>
                  <a:moveTo>
                    <a:pt x="223" y="262"/>
                  </a:moveTo>
                  <a:cubicBezTo>
                    <a:pt x="223" y="263"/>
                    <a:pt x="224" y="264"/>
                    <a:pt x="226" y="265"/>
                  </a:cubicBezTo>
                  <a:cubicBezTo>
                    <a:pt x="226" y="264"/>
                    <a:pt x="227" y="264"/>
                    <a:pt x="227" y="263"/>
                  </a:cubicBezTo>
                  <a:cubicBezTo>
                    <a:pt x="227" y="261"/>
                    <a:pt x="225" y="260"/>
                    <a:pt x="223" y="262"/>
                  </a:cubicBezTo>
                  <a:close/>
                  <a:moveTo>
                    <a:pt x="389" y="271"/>
                  </a:moveTo>
                  <a:cubicBezTo>
                    <a:pt x="390" y="271"/>
                    <a:pt x="390" y="270"/>
                    <a:pt x="391" y="270"/>
                  </a:cubicBezTo>
                  <a:cubicBezTo>
                    <a:pt x="388" y="265"/>
                    <a:pt x="381" y="262"/>
                    <a:pt x="377" y="261"/>
                  </a:cubicBezTo>
                  <a:cubicBezTo>
                    <a:pt x="380" y="266"/>
                    <a:pt x="385" y="269"/>
                    <a:pt x="389" y="271"/>
                  </a:cubicBezTo>
                  <a:close/>
                  <a:moveTo>
                    <a:pt x="448" y="263"/>
                  </a:moveTo>
                  <a:cubicBezTo>
                    <a:pt x="448" y="261"/>
                    <a:pt x="444" y="260"/>
                    <a:pt x="444" y="261"/>
                  </a:cubicBezTo>
                  <a:cubicBezTo>
                    <a:pt x="446" y="261"/>
                    <a:pt x="446" y="263"/>
                    <a:pt x="448" y="263"/>
                  </a:cubicBezTo>
                  <a:close/>
                  <a:moveTo>
                    <a:pt x="175" y="266"/>
                  </a:moveTo>
                  <a:cubicBezTo>
                    <a:pt x="181" y="268"/>
                    <a:pt x="191" y="280"/>
                    <a:pt x="195" y="270"/>
                  </a:cubicBezTo>
                  <a:cubicBezTo>
                    <a:pt x="189" y="266"/>
                    <a:pt x="182" y="256"/>
                    <a:pt x="175" y="266"/>
                  </a:cubicBezTo>
                  <a:close/>
                  <a:moveTo>
                    <a:pt x="319" y="271"/>
                  </a:moveTo>
                  <a:cubicBezTo>
                    <a:pt x="324" y="272"/>
                    <a:pt x="326" y="275"/>
                    <a:pt x="330" y="277"/>
                  </a:cubicBezTo>
                  <a:cubicBezTo>
                    <a:pt x="333" y="275"/>
                    <a:pt x="337" y="274"/>
                    <a:pt x="338" y="270"/>
                  </a:cubicBezTo>
                  <a:cubicBezTo>
                    <a:pt x="333" y="269"/>
                    <a:pt x="332" y="262"/>
                    <a:pt x="326" y="261"/>
                  </a:cubicBezTo>
                  <a:cubicBezTo>
                    <a:pt x="324" y="265"/>
                    <a:pt x="320" y="266"/>
                    <a:pt x="319" y="271"/>
                  </a:cubicBezTo>
                  <a:close/>
                  <a:moveTo>
                    <a:pt x="209" y="263"/>
                  </a:moveTo>
                  <a:cubicBezTo>
                    <a:pt x="211" y="264"/>
                    <a:pt x="212" y="266"/>
                    <a:pt x="214" y="266"/>
                  </a:cubicBezTo>
                  <a:cubicBezTo>
                    <a:pt x="214" y="264"/>
                    <a:pt x="216" y="265"/>
                    <a:pt x="216" y="263"/>
                  </a:cubicBezTo>
                  <a:cubicBezTo>
                    <a:pt x="214" y="262"/>
                    <a:pt x="211" y="261"/>
                    <a:pt x="209" y="263"/>
                  </a:cubicBezTo>
                  <a:close/>
                  <a:moveTo>
                    <a:pt x="361" y="267"/>
                  </a:moveTo>
                  <a:cubicBezTo>
                    <a:pt x="367" y="273"/>
                    <a:pt x="373" y="279"/>
                    <a:pt x="382" y="282"/>
                  </a:cubicBezTo>
                  <a:cubicBezTo>
                    <a:pt x="384" y="280"/>
                    <a:pt x="385" y="278"/>
                    <a:pt x="386" y="275"/>
                  </a:cubicBezTo>
                  <a:cubicBezTo>
                    <a:pt x="384" y="274"/>
                    <a:pt x="381" y="272"/>
                    <a:pt x="379" y="270"/>
                  </a:cubicBezTo>
                  <a:cubicBezTo>
                    <a:pt x="377" y="271"/>
                    <a:pt x="372" y="275"/>
                    <a:pt x="369" y="272"/>
                  </a:cubicBezTo>
                  <a:cubicBezTo>
                    <a:pt x="371" y="271"/>
                    <a:pt x="374" y="271"/>
                    <a:pt x="375" y="268"/>
                  </a:cubicBezTo>
                  <a:cubicBezTo>
                    <a:pt x="370" y="264"/>
                    <a:pt x="364" y="259"/>
                    <a:pt x="361" y="267"/>
                  </a:cubicBezTo>
                  <a:close/>
                  <a:moveTo>
                    <a:pt x="551" y="270"/>
                  </a:moveTo>
                  <a:cubicBezTo>
                    <a:pt x="552" y="267"/>
                    <a:pt x="552" y="265"/>
                    <a:pt x="552" y="263"/>
                  </a:cubicBezTo>
                  <a:cubicBezTo>
                    <a:pt x="551" y="265"/>
                    <a:pt x="550" y="262"/>
                    <a:pt x="550" y="262"/>
                  </a:cubicBezTo>
                  <a:cubicBezTo>
                    <a:pt x="549" y="262"/>
                    <a:pt x="549" y="262"/>
                    <a:pt x="548" y="262"/>
                  </a:cubicBezTo>
                  <a:cubicBezTo>
                    <a:pt x="549" y="264"/>
                    <a:pt x="548" y="267"/>
                    <a:pt x="551" y="270"/>
                  </a:cubicBezTo>
                  <a:close/>
                  <a:moveTo>
                    <a:pt x="64" y="278"/>
                  </a:moveTo>
                  <a:cubicBezTo>
                    <a:pt x="61" y="273"/>
                    <a:pt x="62" y="265"/>
                    <a:pt x="56" y="262"/>
                  </a:cubicBezTo>
                  <a:cubicBezTo>
                    <a:pt x="57" y="269"/>
                    <a:pt x="59" y="278"/>
                    <a:pt x="64" y="278"/>
                  </a:cubicBezTo>
                  <a:close/>
                  <a:moveTo>
                    <a:pt x="120" y="265"/>
                  </a:moveTo>
                  <a:cubicBezTo>
                    <a:pt x="120" y="264"/>
                    <a:pt x="120" y="263"/>
                    <a:pt x="120" y="262"/>
                  </a:cubicBezTo>
                  <a:cubicBezTo>
                    <a:pt x="119" y="262"/>
                    <a:pt x="119" y="262"/>
                    <a:pt x="118" y="262"/>
                  </a:cubicBezTo>
                  <a:cubicBezTo>
                    <a:pt x="118" y="264"/>
                    <a:pt x="119" y="265"/>
                    <a:pt x="120" y="265"/>
                  </a:cubicBezTo>
                  <a:close/>
                  <a:moveTo>
                    <a:pt x="253" y="262"/>
                  </a:moveTo>
                  <a:cubicBezTo>
                    <a:pt x="251" y="265"/>
                    <a:pt x="248" y="266"/>
                    <a:pt x="246" y="270"/>
                  </a:cubicBezTo>
                  <a:cubicBezTo>
                    <a:pt x="252" y="275"/>
                    <a:pt x="255" y="283"/>
                    <a:pt x="263" y="285"/>
                  </a:cubicBezTo>
                  <a:cubicBezTo>
                    <a:pt x="266" y="281"/>
                    <a:pt x="267" y="276"/>
                    <a:pt x="270" y="271"/>
                  </a:cubicBezTo>
                  <a:cubicBezTo>
                    <a:pt x="265" y="268"/>
                    <a:pt x="259" y="265"/>
                    <a:pt x="253" y="262"/>
                  </a:cubicBezTo>
                  <a:close/>
                  <a:moveTo>
                    <a:pt x="522" y="272"/>
                  </a:moveTo>
                  <a:cubicBezTo>
                    <a:pt x="524" y="273"/>
                    <a:pt x="526" y="274"/>
                    <a:pt x="527" y="275"/>
                  </a:cubicBezTo>
                  <a:cubicBezTo>
                    <a:pt x="529" y="273"/>
                    <a:pt x="529" y="271"/>
                    <a:pt x="531" y="270"/>
                  </a:cubicBezTo>
                  <a:cubicBezTo>
                    <a:pt x="531" y="265"/>
                    <a:pt x="529" y="263"/>
                    <a:pt x="525" y="262"/>
                  </a:cubicBezTo>
                  <a:cubicBezTo>
                    <a:pt x="524" y="266"/>
                    <a:pt x="523" y="268"/>
                    <a:pt x="522" y="272"/>
                  </a:cubicBezTo>
                  <a:close/>
                  <a:moveTo>
                    <a:pt x="567" y="263"/>
                  </a:moveTo>
                  <a:cubicBezTo>
                    <a:pt x="567" y="264"/>
                    <a:pt x="568" y="264"/>
                    <a:pt x="568" y="265"/>
                  </a:cubicBezTo>
                  <a:cubicBezTo>
                    <a:pt x="571" y="265"/>
                    <a:pt x="571" y="261"/>
                    <a:pt x="567" y="263"/>
                  </a:cubicBezTo>
                  <a:close/>
                  <a:moveTo>
                    <a:pt x="637" y="270"/>
                  </a:moveTo>
                  <a:cubicBezTo>
                    <a:pt x="637" y="267"/>
                    <a:pt x="641" y="264"/>
                    <a:pt x="639" y="262"/>
                  </a:cubicBezTo>
                  <a:cubicBezTo>
                    <a:pt x="639" y="265"/>
                    <a:pt x="636" y="268"/>
                    <a:pt x="637" y="270"/>
                  </a:cubicBezTo>
                  <a:close/>
                  <a:moveTo>
                    <a:pt x="409" y="266"/>
                  </a:moveTo>
                  <a:cubicBezTo>
                    <a:pt x="410" y="267"/>
                    <a:pt x="411" y="266"/>
                    <a:pt x="412" y="266"/>
                  </a:cubicBezTo>
                  <a:cubicBezTo>
                    <a:pt x="412" y="264"/>
                    <a:pt x="410" y="263"/>
                    <a:pt x="408" y="263"/>
                  </a:cubicBezTo>
                  <a:cubicBezTo>
                    <a:pt x="408" y="265"/>
                    <a:pt x="409" y="265"/>
                    <a:pt x="409" y="266"/>
                  </a:cubicBezTo>
                  <a:close/>
                  <a:moveTo>
                    <a:pt x="293" y="269"/>
                  </a:moveTo>
                  <a:cubicBezTo>
                    <a:pt x="296" y="270"/>
                    <a:pt x="298" y="267"/>
                    <a:pt x="299" y="265"/>
                  </a:cubicBezTo>
                  <a:cubicBezTo>
                    <a:pt x="296" y="266"/>
                    <a:pt x="294" y="266"/>
                    <a:pt x="293" y="269"/>
                  </a:cubicBezTo>
                  <a:close/>
                  <a:moveTo>
                    <a:pt x="467" y="274"/>
                  </a:moveTo>
                  <a:cubicBezTo>
                    <a:pt x="468" y="275"/>
                    <a:pt x="468" y="276"/>
                    <a:pt x="470" y="276"/>
                  </a:cubicBezTo>
                  <a:cubicBezTo>
                    <a:pt x="473" y="274"/>
                    <a:pt x="473" y="270"/>
                    <a:pt x="475" y="267"/>
                  </a:cubicBezTo>
                  <a:cubicBezTo>
                    <a:pt x="473" y="267"/>
                    <a:pt x="473" y="264"/>
                    <a:pt x="470" y="265"/>
                  </a:cubicBezTo>
                  <a:cubicBezTo>
                    <a:pt x="470" y="268"/>
                    <a:pt x="468" y="270"/>
                    <a:pt x="467" y="274"/>
                  </a:cubicBezTo>
                  <a:close/>
                  <a:moveTo>
                    <a:pt x="203" y="269"/>
                  </a:moveTo>
                  <a:cubicBezTo>
                    <a:pt x="207" y="270"/>
                    <a:pt x="208" y="274"/>
                    <a:pt x="212" y="272"/>
                  </a:cubicBezTo>
                  <a:cubicBezTo>
                    <a:pt x="212" y="270"/>
                    <a:pt x="213" y="270"/>
                    <a:pt x="213" y="268"/>
                  </a:cubicBezTo>
                  <a:cubicBezTo>
                    <a:pt x="209" y="265"/>
                    <a:pt x="205" y="265"/>
                    <a:pt x="203" y="269"/>
                  </a:cubicBezTo>
                  <a:close/>
                  <a:moveTo>
                    <a:pt x="436" y="277"/>
                  </a:moveTo>
                  <a:cubicBezTo>
                    <a:pt x="439" y="274"/>
                    <a:pt x="443" y="273"/>
                    <a:pt x="444" y="268"/>
                  </a:cubicBezTo>
                  <a:cubicBezTo>
                    <a:pt x="442" y="267"/>
                    <a:pt x="440" y="266"/>
                    <a:pt x="438" y="265"/>
                  </a:cubicBezTo>
                  <a:cubicBezTo>
                    <a:pt x="438" y="269"/>
                    <a:pt x="433" y="274"/>
                    <a:pt x="436" y="277"/>
                  </a:cubicBezTo>
                  <a:close/>
                  <a:moveTo>
                    <a:pt x="218" y="268"/>
                  </a:moveTo>
                  <a:cubicBezTo>
                    <a:pt x="220" y="268"/>
                    <a:pt x="220" y="270"/>
                    <a:pt x="222" y="269"/>
                  </a:cubicBezTo>
                  <a:cubicBezTo>
                    <a:pt x="222" y="267"/>
                    <a:pt x="220" y="267"/>
                    <a:pt x="219" y="266"/>
                  </a:cubicBezTo>
                  <a:cubicBezTo>
                    <a:pt x="219" y="267"/>
                    <a:pt x="218" y="267"/>
                    <a:pt x="218" y="268"/>
                  </a:cubicBezTo>
                  <a:close/>
                  <a:moveTo>
                    <a:pt x="159" y="271"/>
                  </a:moveTo>
                  <a:cubicBezTo>
                    <a:pt x="156" y="270"/>
                    <a:pt x="154" y="268"/>
                    <a:pt x="152" y="266"/>
                  </a:cubicBezTo>
                  <a:cubicBezTo>
                    <a:pt x="151" y="269"/>
                    <a:pt x="157" y="272"/>
                    <a:pt x="159" y="271"/>
                  </a:cubicBezTo>
                  <a:close/>
                  <a:moveTo>
                    <a:pt x="123" y="268"/>
                  </a:moveTo>
                  <a:cubicBezTo>
                    <a:pt x="123" y="269"/>
                    <a:pt x="125" y="271"/>
                    <a:pt x="127" y="269"/>
                  </a:cubicBezTo>
                  <a:cubicBezTo>
                    <a:pt x="127" y="267"/>
                    <a:pt x="125" y="266"/>
                    <a:pt x="123" y="268"/>
                  </a:cubicBezTo>
                  <a:close/>
                  <a:moveTo>
                    <a:pt x="275" y="272"/>
                  </a:moveTo>
                  <a:cubicBezTo>
                    <a:pt x="279" y="272"/>
                    <a:pt x="278" y="268"/>
                    <a:pt x="276" y="267"/>
                  </a:cubicBezTo>
                  <a:cubicBezTo>
                    <a:pt x="276" y="270"/>
                    <a:pt x="274" y="269"/>
                    <a:pt x="275" y="272"/>
                  </a:cubicBezTo>
                  <a:close/>
                  <a:moveTo>
                    <a:pt x="461" y="273"/>
                  </a:moveTo>
                  <a:cubicBezTo>
                    <a:pt x="460" y="270"/>
                    <a:pt x="455" y="268"/>
                    <a:pt x="453" y="268"/>
                  </a:cubicBezTo>
                  <a:cubicBezTo>
                    <a:pt x="456" y="269"/>
                    <a:pt x="458" y="272"/>
                    <a:pt x="461" y="273"/>
                  </a:cubicBezTo>
                  <a:close/>
                  <a:moveTo>
                    <a:pt x="553" y="273"/>
                  </a:moveTo>
                  <a:cubicBezTo>
                    <a:pt x="555" y="274"/>
                    <a:pt x="556" y="275"/>
                    <a:pt x="557" y="277"/>
                  </a:cubicBezTo>
                  <a:cubicBezTo>
                    <a:pt x="556" y="279"/>
                    <a:pt x="553" y="279"/>
                    <a:pt x="551" y="279"/>
                  </a:cubicBezTo>
                  <a:cubicBezTo>
                    <a:pt x="547" y="290"/>
                    <a:pt x="542" y="303"/>
                    <a:pt x="538" y="315"/>
                  </a:cubicBezTo>
                  <a:cubicBezTo>
                    <a:pt x="548" y="308"/>
                    <a:pt x="553" y="297"/>
                    <a:pt x="556" y="283"/>
                  </a:cubicBezTo>
                  <a:cubicBezTo>
                    <a:pt x="557" y="282"/>
                    <a:pt x="557" y="281"/>
                    <a:pt x="559" y="281"/>
                  </a:cubicBezTo>
                  <a:cubicBezTo>
                    <a:pt x="558" y="277"/>
                    <a:pt x="560" y="273"/>
                    <a:pt x="562" y="271"/>
                  </a:cubicBezTo>
                  <a:cubicBezTo>
                    <a:pt x="560" y="270"/>
                    <a:pt x="559" y="267"/>
                    <a:pt x="556" y="267"/>
                  </a:cubicBezTo>
                  <a:cubicBezTo>
                    <a:pt x="556" y="270"/>
                    <a:pt x="554" y="271"/>
                    <a:pt x="553" y="273"/>
                  </a:cubicBezTo>
                  <a:close/>
                  <a:moveTo>
                    <a:pt x="80" y="290"/>
                  </a:moveTo>
                  <a:cubicBezTo>
                    <a:pt x="79" y="284"/>
                    <a:pt x="75" y="280"/>
                    <a:pt x="75" y="273"/>
                  </a:cubicBezTo>
                  <a:cubicBezTo>
                    <a:pt x="71" y="272"/>
                    <a:pt x="69" y="269"/>
                    <a:pt x="65" y="268"/>
                  </a:cubicBezTo>
                  <a:cubicBezTo>
                    <a:pt x="67" y="278"/>
                    <a:pt x="71" y="286"/>
                    <a:pt x="80" y="290"/>
                  </a:cubicBezTo>
                  <a:close/>
                  <a:moveTo>
                    <a:pt x="231" y="269"/>
                  </a:moveTo>
                  <a:cubicBezTo>
                    <a:pt x="233" y="270"/>
                    <a:pt x="234" y="272"/>
                    <a:pt x="236" y="272"/>
                  </a:cubicBezTo>
                  <a:cubicBezTo>
                    <a:pt x="236" y="269"/>
                    <a:pt x="232" y="266"/>
                    <a:pt x="231" y="269"/>
                  </a:cubicBezTo>
                  <a:close/>
                  <a:moveTo>
                    <a:pt x="100" y="286"/>
                  </a:moveTo>
                  <a:cubicBezTo>
                    <a:pt x="97" y="278"/>
                    <a:pt x="90" y="270"/>
                    <a:pt x="83" y="269"/>
                  </a:cubicBezTo>
                  <a:cubicBezTo>
                    <a:pt x="89" y="275"/>
                    <a:pt x="92" y="282"/>
                    <a:pt x="100" y="286"/>
                  </a:cubicBezTo>
                  <a:close/>
                  <a:moveTo>
                    <a:pt x="143" y="271"/>
                  </a:moveTo>
                  <a:cubicBezTo>
                    <a:pt x="146" y="273"/>
                    <a:pt x="148" y="275"/>
                    <a:pt x="151" y="277"/>
                  </a:cubicBezTo>
                  <a:cubicBezTo>
                    <a:pt x="152" y="276"/>
                    <a:pt x="153" y="276"/>
                    <a:pt x="152" y="274"/>
                  </a:cubicBezTo>
                  <a:cubicBezTo>
                    <a:pt x="150" y="273"/>
                    <a:pt x="148" y="269"/>
                    <a:pt x="145" y="268"/>
                  </a:cubicBezTo>
                  <a:cubicBezTo>
                    <a:pt x="145" y="269"/>
                    <a:pt x="144" y="269"/>
                    <a:pt x="143" y="271"/>
                  </a:cubicBezTo>
                  <a:close/>
                  <a:moveTo>
                    <a:pt x="185" y="280"/>
                  </a:moveTo>
                  <a:cubicBezTo>
                    <a:pt x="186" y="279"/>
                    <a:pt x="188" y="278"/>
                    <a:pt x="189" y="276"/>
                  </a:cubicBezTo>
                  <a:cubicBezTo>
                    <a:pt x="183" y="274"/>
                    <a:pt x="178" y="269"/>
                    <a:pt x="172" y="269"/>
                  </a:cubicBezTo>
                  <a:cubicBezTo>
                    <a:pt x="177" y="272"/>
                    <a:pt x="179" y="279"/>
                    <a:pt x="185" y="280"/>
                  </a:cubicBezTo>
                  <a:close/>
                  <a:moveTo>
                    <a:pt x="299" y="272"/>
                  </a:moveTo>
                  <a:cubicBezTo>
                    <a:pt x="301" y="272"/>
                    <a:pt x="302" y="275"/>
                    <a:pt x="304" y="275"/>
                  </a:cubicBezTo>
                  <a:cubicBezTo>
                    <a:pt x="305" y="274"/>
                    <a:pt x="307" y="271"/>
                    <a:pt x="306" y="270"/>
                  </a:cubicBezTo>
                  <a:cubicBezTo>
                    <a:pt x="305" y="269"/>
                    <a:pt x="300" y="268"/>
                    <a:pt x="299" y="272"/>
                  </a:cubicBezTo>
                  <a:close/>
                  <a:moveTo>
                    <a:pt x="430" y="272"/>
                  </a:moveTo>
                  <a:cubicBezTo>
                    <a:pt x="432" y="273"/>
                    <a:pt x="433" y="269"/>
                    <a:pt x="432" y="269"/>
                  </a:cubicBezTo>
                  <a:cubicBezTo>
                    <a:pt x="431" y="270"/>
                    <a:pt x="431" y="271"/>
                    <a:pt x="430" y="272"/>
                  </a:cubicBezTo>
                  <a:close/>
                  <a:moveTo>
                    <a:pt x="531" y="277"/>
                  </a:moveTo>
                  <a:cubicBezTo>
                    <a:pt x="531" y="279"/>
                    <a:pt x="534" y="279"/>
                    <a:pt x="534" y="282"/>
                  </a:cubicBezTo>
                  <a:cubicBezTo>
                    <a:pt x="532" y="284"/>
                    <a:pt x="531" y="282"/>
                    <a:pt x="529" y="283"/>
                  </a:cubicBezTo>
                  <a:cubicBezTo>
                    <a:pt x="527" y="286"/>
                    <a:pt x="528" y="290"/>
                    <a:pt x="529" y="294"/>
                  </a:cubicBezTo>
                  <a:cubicBezTo>
                    <a:pt x="520" y="300"/>
                    <a:pt x="521" y="314"/>
                    <a:pt x="516" y="323"/>
                  </a:cubicBezTo>
                  <a:cubicBezTo>
                    <a:pt x="519" y="323"/>
                    <a:pt x="521" y="318"/>
                    <a:pt x="524" y="316"/>
                  </a:cubicBezTo>
                  <a:cubicBezTo>
                    <a:pt x="529" y="300"/>
                    <a:pt x="536" y="287"/>
                    <a:pt x="540" y="271"/>
                  </a:cubicBezTo>
                  <a:cubicBezTo>
                    <a:pt x="537" y="271"/>
                    <a:pt x="536" y="269"/>
                    <a:pt x="533" y="269"/>
                  </a:cubicBezTo>
                  <a:cubicBezTo>
                    <a:pt x="533" y="272"/>
                    <a:pt x="532" y="274"/>
                    <a:pt x="531" y="277"/>
                  </a:cubicBezTo>
                  <a:close/>
                  <a:moveTo>
                    <a:pt x="401" y="272"/>
                  </a:moveTo>
                  <a:cubicBezTo>
                    <a:pt x="403" y="272"/>
                    <a:pt x="404" y="271"/>
                    <a:pt x="404" y="269"/>
                  </a:cubicBezTo>
                  <a:cubicBezTo>
                    <a:pt x="402" y="269"/>
                    <a:pt x="402" y="271"/>
                    <a:pt x="401" y="272"/>
                  </a:cubicBezTo>
                  <a:close/>
                  <a:moveTo>
                    <a:pt x="559" y="290"/>
                  </a:moveTo>
                  <a:cubicBezTo>
                    <a:pt x="563" y="284"/>
                    <a:pt x="566" y="278"/>
                    <a:pt x="567" y="270"/>
                  </a:cubicBezTo>
                  <a:cubicBezTo>
                    <a:pt x="567" y="270"/>
                    <a:pt x="567" y="269"/>
                    <a:pt x="566" y="269"/>
                  </a:cubicBezTo>
                  <a:cubicBezTo>
                    <a:pt x="562" y="275"/>
                    <a:pt x="560" y="284"/>
                    <a:pt x="559" y="290"/>
                  </a:cubicBezTo>
                  <a:close/>
                  <a:moveTo>
                    <a:pt x="287" y="274"/>
                  </a:moveTo>
                  <a:cubicBezTo>
                    <a:pt x="290" y="275"/>
                    <a:pt x="293" y="271"/>
                    <a:pt x="290" y="270"/>
                  </a:cubicBezTo>
                  <a:cubicBezTo>
                    <a:pt x="289" y="272"/>
                    <a:pt x="286" y="271"/>
                    <a:pt x="287" y="274"/>
                  </a:cubicBezTo>
                  <a:close/>
                  <a:moveTo>
                    <a:pt x="214" y="276"/>
                  </a:moveTo>
                  <a:cubicBezTo>
                    <a:pt x="217" y="276"/>
                    <a:pt x="218" y="274"/>
                    <a:pt x="220" y="272"/>
                  </a:cubicBezTo>
                  <a:cubicBezTo>
                    <a:pt x="217" y="269"/>
                    <a:pt x="212" y="273"/>
                    <a:pt x="214" y="276"/>
                  </a:cubicBezTo>
                  <a:close/>
                  <a:moveTo>
                    <a:pt x="502" y="277"/>
                  </a:moveTo>
                  <a:cubicBezTo>
                    <a:pt x="502" y="274"/>
                    <a:pt x="505" y="274"/>
                    <a:pt x="505" y="271"/>
                  </a:cubicBezTo>
                  <a:cubicBezTo>
                    <a:pt x="504" y="271"/>
                    <a:pt x="504" y="271"/>
                    <a:pt x="503" y="271"/>
                  </a:cubicBezTo>
                  <a:cubicBezTo>
                    <a:pt x="502" y="272"/>
                    <a:pt x="500" y="276"/>
                    <a:pt x="502" y="277"/>
                  </a:cubicBezTo>
                  <a:close/>
                  <a:moveTo>
                    <a:pt x="33" y="275"/>
                  </a:moveTo>
                  <a:cubicBezTo>
                    <a:pt x="33" y="274"/>
                    <a:pt x="34" y="271"/>
                    <a:pt x="32" y="271"/>
                  </a:cubicBezTo>
                  <a:cubicBezTo>
                    <a:pt x="32" y="272"/>
                    <a:pt x="31" y="275"/>
                    <a:pt x="33" y="275"/>
                  </a:cubicBezTo>
                  <a:close/>
                  <a:moveTo>
                    <a:pt x="56" y="280"/>
                  </a:moveTo>
                  <a:cubicBezTo>
                    <a:pt x="55" y="275"/>
                    <a:pt x="50" y="274"/>
                    <a:pt x="47" y="271"/>
                  </a:cubicBezTo>
                  <a:cubicBezTo>
                    <a:pt x="47" y="278"/>
                    <a:pt x="53" y="277"/>
                    <a:pt x="56" y="280"/>
                  </a:cubicBezTo>
                  <a:close/>
                  <a:moveTo>
                    <a:pt x="196" y="277"/>
                  </a:moveTo>
                  <a:cubicBezTo>
                    <a:pt x="199" y="278"/>
                    <a:pt x="202" y="281"/>
                    <a:pt x="206" y="282"/>
                  </a:cubicBezTo>
                  <a:cubicBezTo>
                    <a:pt x="205" y="280"/>
                    <a:pt x="208" y="282"/>
                    <a:pt x="207" y="280"/>
                  </a:cubicBezTo>
                  <a:cubicBezTo>
                    <a:pt x="203" y="277"/>
                    <a:pt x="199" y="269"/>
                    <a:pt x="196" y="277"/>
                  </a:cubicBezTo>
                  <a:close/>
                  <a:moveTo>
                    <a:pt x="361" y="276"/>
                  </a:moveTo>
                  <a:cubicBezTo>
                    <a:pt x="359" y="276"/>
                    <a:pt x="359" y="273"/>
                    <a:pt x="358" y="272"/>
                  </a:cubicBezTo>
                  <a:cubicBezTo>
                    <a:pt x="357" y="272"/>
                    <a:pt x="355" y="272"/>
                    <a:pt x="354" y="272"/>
                  </a:cubicBezTo>
                  <a:cubicBezTo>
                    <a:pt x="355" y="275"/>
                    <a:pt x="359" y="277"/>
                    <a:pt x="361" y="276"/>
                  </a:cubicBezTo>
                  <a:close/>
                  <a:moveTo>
                    <a:pt x="622" y="297"/>
                  </a:moveTo>
                  <a:cubicBezTo>
                    <a:pt x="621" y="298"/>
                    <a:pt x="617" y="301"/>
                    <a:pt x="620" y="302"/>
                  </a:cubicBezTo>
                  <a:cubicBezTo>
                    <a:pt x="624" y="293"/>
                    <a:pt x="630" y="284"/>
                    <a:pt x="629" y="273"/>
                  </a:cubicBezTo>
                  <a:cubicBezTo>
                    <a:pt x="625" y="280"/>
                    <a:pt x="623" y="288"/>
                    <a:pt x="622" y="297"/>
                  </a:cubicBezTo>
                  <a:close/>
                  <a:moveTo>
                    <a:pt x="86" y="276"/>
                  </a:moveTo>
                  <a:cubicBezTo>
                    <a:pt x="83" y="277"/>
                    <a:pt x="85" y="273"/>
                    <a:pt x="83" y="274"/>
                  </a:cubicBezTo>
                  <a:cubicBezTo>
                    <a:pt x="82" y="275"/>
                    <a:pt x="85" y="278"/>
                    <a:pt x="86" y="276"/>
                  </a:cubicBezTo>
                  <a:close/>
                  <a:moveTo>
                    <a:pt x="218" y="279"/>
                  </a:moveTo>
                  <a:cubicBezTo>
                    <a:pt x="220" y="280"/>
                    <a:pt x="222" y="282"/>
                    <a:pt x="225" y="282"/>
                  </a:cubicBezTo>
                  <a:cubicBezTo>
                    <a:pt x="227" y="281"/>
                    <a:pt x="229" y="279"/>
                    <a:pt x="230" y="277"/>
                  </a:cubicBezTo>
                  <a:cubicBezTo>
                    <a:pt x="226" y="274"/>
                    <a:pt x="221" y="273"/>
                    <a:pt x="218" y="279"/>
                  </a:cubicBezTo>
                  <a:close/>
                  <a:moveTo>
                    <a:pt x="272" y="277"/>
                  </a:moveTo>
                  <a:cubicBezTo>
                    <a:pt x="274" y="277"/>
                    <a:pt x="274" y="277"/>
                    <a:pt x="275" y="275"/>
                  </a:cubicBezTo>
                  <a:cubicBezTo>
                    <a:pt x="273" y="275"/>
                    <a:pt x="273" y="274"/>
                    <a:pt x="273" y="274"/>
                  </a:cubicBezTo>
                  <a:cubicBezTo>
                    <a:pt x="273" y="275"/>
                    <a:pt x="272" y="276"/>
                    <a:pt x="272" y="277"/>
                  </a:cubicBezTo>
                  <a:close/>
                  <a:moveTo>
                    <a:pt x="507" y="280"/>
                  </a:moveTo>
                  <a:cubicBezTo>
                    <a:pt x="507" y="282"/>
                    <a:pt x="508" y="283"/>
                    <a:pt x="510" y="283"/>
                  </a:cubicBezTo>
                  <a:cubicBezTo>
                    <a:pt x="510" y="281"/>
                    <a:pt x="512" y="276"/>
                    <a:pt x="511" y="274"/>
                  </a:cubicBezTo>
                  <a:cubicBezTo>
                    <a:pt x="510" y="277"/>
                    <a:pt x="507" y="277"/>
                    <a:pt x="507" y="280"/>
                  </a:cubicBezTo>
                  <a:close/>
                  <a:moveTo>
                    <a:pt x="536" y="300"/>
                  </a:moveTo>
                  <a:cubicBezTo>
                    <a:pt x="540" y="292"/>
                    <a:pt x="546" y="286"/>
                    <a:pt x="548" y="277"/>
                  </a:cubicBezTo>
                  <a:cubicBezTo>
                    <a:pt x="546" y="276"/>
                    <a:pt x="547" y="274"/>
                    <a:pt x="544" y="274"/>
                  </a:cubicBezTo>
                  <a:cubicBezTo>
                    <a:pt x="542" y="282"/>
                    <a:pt x="537" y="291"/>
                    <a:pt x="536" y="300"/>
                  </a:cubicBezTo>
                  <a:close/>
                  <a:moveTo>
                    <a:pt x="129" y="296"/>
                  </a:moveTo>
                  <a:cubicBezTo>
                    <a:pt x="123" y="289"/>
                    <a:pt x="118" y="281"/>
                    <a:pt x="111" y="274"/>
                  </a:cubicBezTo>
                  <a:cubicBezTo>
                    <a:pt x="115" y="283"/>
                    <a:pt x="120" y="292"/>
                    <a:pt x="129" y="296"/>
                  </a:cubicBezTo>
                  <a:close/>
                  <a:moveTo>
                    <a:pt x="291" y="278"/>
                  </a:moveTo>
                  <a:cubicBezTo>
                    <a:pt x="294" y="280"/>
                    <a:pt x="296" y="284"/>
                    <a:pt x="299" y="285"/>
                  </a:cubicBezTo>
                  <a:cubicBezTo>
                    <a:pt x="300" y="282"/>
                    <a:pt x="302" y="281"/>
                    <a:pt x="303" y="278"/>
                  </a:cubicBezTo>
                  <a:cubicBezTo>
                    <a:pt x="299" y="276"/>
                    <a:pt x="293" y="272"/>
                    <a:pt x="291" y="278"/>
                  </a:cubicBezTo>
                  <a:close/>
                  <a:moveTo>
                    <a:pt x="334" y="278"/>
                  </a:moveTo>
                  <a:cubicBezTo>
                    <a:pt x="335" y="280"/>
                    <a:pt x="335" y="281"/>
                    <a:pt x="338" y="281"/>
                  </a:cubicBezTo>
                  <a:cubicBezTo>
                    <a:pt x="339" y="279"/>
                    <a:pt x="342" y="279"/>
                    <a:pt x="343" y="275"/>
                  </a:cubicBezTo>
                  <a:cubicBezTo>
                    <a:pt x="339" y="273"/>
                    <a:pt x="337" y="277"/>
                    <a:pt x="334" y="278"/>
                  </a:cubicBezTo>
                  <a:close/>
                  <a:moveTo>
                    <a:pt x="447" y="285"/>
                  </a:moveTo>
                  <a:cubicBezTo>
                    <a:pt x="449" y="286"/>
                    <a:pt x="451" y="288"/>
                    <a:pt x="454" y="288"/>
                  </a:cubicBezTo>
                  <a:cubicBezTo>
                    <a:pt x="456" y="285"/>
                    <a:pt x="457" y="282"/>
                    <a:pt x="459" y="279"/>
                  </a:cubicBezTo>
                  <a:cubicBezTo>
                    <a:pt x="455" y="278"/>
                    <a:pt x="455" y="274"/>
                    <a:pt x="451" y="274"/>
                  </a:cubicBezTo>
                  <a:cubicBezTo>
                    <a:pt x="450" y="278"/>
                    <a:pt x="448" y="280"/>
                    <a:pt x="447" y="285"/>
                  </a:cubicBezTo>
                  <a:close/>
                  <a:moveTo>
                    <a:pt x="601" y="300"/>
                  </a:moveTo>
                  <a:cubicBezTo>
                    <a:pt x="606" y="296"/>
                    <a:pt x="610" y="284"/>
                    <a:pt x="608" y="274"/>
                  </a:cubicBezTo>
                  <a:cubicBezTo>
                    <a:pt x="607" y="284"/>
                    <a:pt x="601" y="292"/>
                    <a:pt x="601" y="300"/>
                  </a:cubicBezTo>
                  <a:close/>
                  <a:moveTo>
                    <a:pt x="175" y="290"/>
                  </a:moveTo>
                  <a:cubicBezTo>
                    <a:pt x="174" y="283"/>
                    <a:pt x="166" y="278"/>
                    <a:pt x="160" y="275"/>
                  </a:cubicBezTo>
                  <a:cubicBezTo>
                    <a:pt x="162" y="280"/>
                    <a:pt x="169" y="286"/>
                    <a:pt x="175" y="290"/>
                  </a:cubicBezTo>
                  <a:close/>
                  <a:moveTo>
                    <a:pt x="308" y="277"/>
                  </a:moveTo>
                  <a:cubicBezTo>
                    <a:pt x="310" y="278"/>
                    <a:pt x="311" y="277"/>
                    <a:pt x="310" y="275"/>
                  </a:cubicBezTo>
                  <a:cubicBezTo>
                    <a:pt x="310" y="275"/>
                    <a:pt x="309" y="275"/>
                    <a:pt x="309" y="275"/>
                  </a:cubicBezTo>
                  <a:cubicBezTo>
                    <a:pt x="309" y="276"/>
                    <a:pt x="308" y="276"/>
                    <a:pt x="308" y="277"/>
                  </a:cubicBezTo>
                  <a:close/>
                  <a:moveTo>
                    <a:pt x="515" y="280"/>
                  </a:moveTo>
                  <a:cubicBezTo>
                    <a:pt x="517" y="280"/>
                    <a:pt x="518" y="274"/>
                    <a:pt x="515" y="275"/>
                  </a:cubicBezTo>
                  <a:cubicBezTo>
                    <a:pt x="516" y="277"/>
                    <a:pt x="514" y="278"/>
                    <a:pt x="515" y="280"/>
                  </a:cubicBezTo>
                  <a:close/>
                  <a:moveTo>
                    <a:pt x="109" y="280"/>
                  </a:moveTo>
                  <a:cubicBezTo>
                    <a:pt x="107" y="279"/>
                    <a:pt x="106" y="277"/>
                    <a:pt x="104" y="275"/>
                  </a:cubicBezTo>
                  <a:cubicBezTo>
                    <a:pt x="104" y="278"/>
                    <a:pt x="107" y="281"/>
                    <a:pt x="109" y="280"/>
                  </a:cubicBezTo>
                  <a:close/>
                  <a:moveTo>
                    <a:pt x="351" y="277"/>
                  </a:moveTo>
                  <a:cubicBezTo>
                    <a:pt x="351" y="277"/>
                    <a:pt x="351" y="278"/>
                    <a:pt x="351" y="279"/>
                  </a:cubicBezTo>
                  <a:cubicBezTo>
                    <a:pt x="354" y="283"/>
                    <a:pt x="358" y="286"/>
                    <a:pt x="361" y="290"/>
                  </a:cubicBezTo>
                  <a:cubicBezTo>
                    <a:pt x="363" y="292"/>
                    <a:pt x="363" y="296"/>
                    <a:pt x="366" y="295"/>
                  </a:cubicBezTo>
                  <a:cubicBezTo>
                    <a:pt x="366" y="287"/>
                    <a:pt x="360" y="276"/>
                    <a:pt x="351" y="277"/>
                  </a:cubicBezTo>
                  <a:close/>
                  <a:moveTo>
                    <a:pt x="400" y="278"/>
                  </a:moveTo>
                  <a:cubicBezTo>
                    <a:pt x="402" y="279"/>
                    <a:pt x="403" y="278"/>
                    <a:pt x="403" y="276"/>
                  </a:cubicBezTo>
                  <a:cubicBezTo>
                    <a:pt x="403" y="276"/>
                    <a:pt x="402" y="276"/>
                    <a:pt x="402" y="276"/>
                  </a:cubicBezTo>
                  <a:cubicBezTo>
                    <a:pt x="402" y="277"/>
                    <a:pt x="401" y="277"/>
                    <a:pt x="400" y="278"/>
                  </a:cubicBezTo>
                  <a:close/>
                  <a:moveTo>
                    <a:pt x="427" y="278"/>
                  </a:moveTo>
                  <a:cubicBezTo>
                    <a:pt x="427" y="280"/>
                    <a:pt x="428" y="281"/>
                    <a:pt x="429" y="282"/>
                  </a:cubicBezTo>
                  <a:cubicBezTo>
                    <a:pt x="429" y="281"/>
                    <a:pt x="429" y="277"/>
                    <a:pt x="429" y="277"/>
                  </a:cubicBezTo>
                  <a:cubicBezTo>
                    <a:pt x="429" y="278"/>
                    <a:pt x="428" y="277"/>
                    <a:pt x="427" y="278"/>
                  </a:cubicBezTo>
                  <a:close/>
                  <a:moveTo>
                    <a:pt x="524" y="284"/>
                  </a:moveTo>
                  <a:cubicBezTo>
                    <a:pt x="529" y="282"/>
                    <a:pt x="523" y="277"/>
                    <a:pt x="520" y="277"/>
                  </a:cubicBezTo>
                  <a:cubicBezTo>
                    <a:pt x="521" y="280"/>
                    <a:pt x="523" y="281"/>
                    <a:pt x="524" y="284"/>
                  </a:cubicBezTo>
                  <a:close/>
                  <a:moveTo>
                    <a:pt x="311" y="280"/>
                  </a:moveTo>
                  <a:cubicBezTo>
                    <a:pt x="314" y="281"/>
                    <a:pt x="315" y="284"/>
                    <a:pt x="319" y="284"/>
                  </a:cubicBezTo>
                  <a:cubicBezTo>
                    <a:pt x="318" y="280"/>
                    <a:pt x="315" y="279"/>
                    <a:pt x="312" y="277"/>
                  </a:cubicBezTo>
                  <a:cubicBezTo>
                    <a:pt x="312" y="279"/>
                    <a:pt x="311" y="278"/>
                    <a:pt x="311" y="280"/>
                  </a:cubicBezTo>
                  <a:close/>
                  <a:moveTo>
                    <a:pt x="482" y="286"/>
                  </a:moveTo>
                  <a:cubicBezTo>
                    <a:pt x="485" y="287"/>
                    <a:pt x="486" y="290"/>
                    <a:pt x="488" y="290"/>
                  </a:cubicBezTo>
                  <a:cubicBezTo>
                    <a:pt x="489" y="287"/>
                    <a:pt x="490" y="285"/>
                    <a:pt x="492" y="283"/>
                  </a:cubicBezTo>
                  <a:cubicBezTo>
                    <a:pt x="492" y="273"/>
                    <a:pt x="482" y="278"/>
                    <a:pt x="482" y="286"/>
                  </a:cubicBezTo>
                  <a:close/>
                  <a:moveTo>
                    <a:pt x="565" y="306"/>
                  </a:moveTo>
                  <a:cubicBezTo>
                    <a:pt x="566" y="304"/>
                    <a:pt x="568" y="303"/>
                    <a:pt x="570" y="302"/>
                  </a:cubicBezTo>
                  <a:cubicBezTo>
                    <a:pt x="570" y="292"/>
                    <a:pt x="578" y="285"/>
                    <a:pt x="576" y="277"/>
                  </a:cubicBezTo>
                  <a:cubicBezTo>
                    <a:pt x="573" y="287"/>
                    <a:pt x="565" y="297"/>
                    <a:pt x="565" y="306"/>
                  </a:cubicBezTo>
                  <a:close/>
                  <a:moveTo>
                    <a:pt x="55" y="292"/>
                  </a:moveTo>
                  <a:cubicBezTo>
                    <a:pt x="54" y="288"/>
                    <a:pt x="53" y="287"/>
                    <a:pt x="54" y="283"/>
                  </a:cubicBezTo>
                  <a:cubicBezTo>
                    <a:pt x="51" y="282"/>
                    <a:pt x="50" y="279"/>
                    <a:pt x="47" y="279"/>
                  </a:cubicBezTo>
                  <a:cubicBezTo>
                    <a:pt x="46" y="287"/>
                    <a:pt x="50" y="290"/>
                    <a:pt x="55" y="292"/>
                  </a:cubicBezTo>
                  <a:close/>
                  <a:moveTo>
                    <a:pt x="154" y="280"/>
                  </a:moveTo>
                  <a:cubicBezTo>
                    <a:pt x="156" y="281"/>
                    <a:pt x="157" y="283"/>
                    <a:pt x="160" y="283"/>
                  </a:cubicBezTo>
                  <a:cubicBezTo>
                    <a:pt x="159" y="281"/>
                    <a:pt x="156" y="277"/>
                    <a:pt x="154" y="280"/>
                  </a:cubicBezTo>
                  <a:close/>
                  <a:moveTo>
                    <a:pt x="189" y="283"/>
                  </a:moveTo>
                  <a:cubicBezTo>
                    <a:pt x="191" y="285"/>
                    <a:pt x="195" y="286"/>
                    <a:pt x="198" y="288"/>
                  </a:cubicBezTo>
                  <a:cubicBezTo>
                    <a:pt x="200" y="287"/>
                    <a:pt x="202" y="286"/>
                    <a:pt x="203" y="283"/>
                  </a:cubicBezTo>
                  <a:cubicBezTo>
                    <a:pt x="197" y="282"/>
                    <a:pt x="192" y="275"/>
                    <a:pt x="189" y="283"/>
                  </a:cubicBezTo>
                  <a:close/>
                  <a:moveTo>
                    <a:pt x="268" y="286"/>
                  </a:moveTo>
                  <a:cubicBezTo>
                    <a:pt x="266" y="286"/>
                    <a:pt x="265" y="287"/>
                    <a:pt x="264" y="288"/>
                  </a:cubicBezTo>
                  <a:cubicBezTo>
                    <a:pt x="266" y="291"/>
                    <a:pt x="268" y="290"/>
                    <a:pt x="271" y="290"/>
                  </a:cubicBezTo>
                  <a:cubicBezTo>
                    <a:pt x="272" y="285"/>
                    <a:pt x="278" y="285"/>
                    <a:pt x="279" y="280"/>
                  </a:cubicBezTo>
                  <a:cubicBezTo>
                    <a:pt x="276" y="276"/>
                    <a:pt x="271" y="284"/>
                    <a:pt x="268" y="286"/>
                  </a:cubicBezTo>
                  <a:close/>
                  <a:moveTo>
                    <a:pt x="581" y="318"/>
                  </a:moveTo>
                  <a:cubicBezTo>
                    <a:pt x="583" y="316"/>
                    <a:pt x="585" y="315"/>
                    <a:pt x="587" y="313"/>
                  </a:cubicBezTo>
                  <a:cubicBezTo>
                    <a:pt x="589" y="299"/>
                    <a:pt x="595" y="293"/>
                    <a:pt x="597" y="279"/>
                  </a:cubicBezTo>
                  <a:cubicBezTo>
                    <a:pt x="596" y="279"/>
                    <a:pt x="596" y="278"/>
                    <a:pt x="595" y="279"/>
                  </a:cubicBezTo>
                  <a:cubicBezTo>
                    <a:pt x="590" y="290"/>
                    <a:pt x="584" y="306"/>
                    <a:pt x="581" y="318"/>
                  </a:cubicBezTo>
                  <a:close/>
                  <a:moveTo>
                    <a:pt x="125" y="286"/>
                  </a:moveTo>
                  <a:cubicBezTo>
                    <a:pt x="125" y="285"/>
                    <a:pt x="126" y="284"/>
                    <a:pt x="126" y="284"/>
                  </a:cubicBezTo>
                  <a:cubicBezTo>
                    <a:pt x="126" y="281"/>
                    <a:pt x="123" y="282"/>
                    <a:pt x="123" y="279"/>
                  </a:cubicBezTo>
                  <a:cubicBezTo>
                    <a:pt x="122" y="279"/>
                    <a:pt x="120" y="278"/>
                    <a:pt x="120" y="280"/>
                  </a:cubicBezTo>
                  <a:cubicBezTo>
                    <a:pt x="122" y="281"/>
                    <a:pt x="122" y="286"/>
                    <a:pt x="125" y="286"/>
                  </a:cubicBezTo>
                  <a:close/>
                  <a:moveTo>
                    <a:pt x="375" y="285"/>
                  </a:moveTo>
                  <a:cubicBezTo>
                    <a:pt x="374" y="283"/>
                    <a:pt x="369" y="279"/>
                    <a:pt x="366" y="280"/>
                  </a:cubicBezTo>
                  <a:cubicBezTo>
                    <a:pt x="369" y="282"/>
                    <a:pt x="371" y="285"/>
                    <a:pt x="375" y="285"/>
                  </a:cubicBezTo>
                  <a:close/>
                  <a:moveTo>
                    <a:pt x="229" y="285"/>
                  </a:moveTo>
                  <a:cubicBezTo>
                    <a:pt x="235" y="289"/>
                    <a:pt x="239" y="293"/>
                    <a:pt x="247" y="296"/>
                  </a:cubicBezTo>
                  <a:cubicBezTo>
                    <a:pt x="247" y="294"/>
                    <a:pt x="248" y="294"/>
                    <a:pt x="249" y="294"/>
                  </a:cubicBezTo>
                  <a:cubicBezTo>
                    <a:pt x="245" y="288"/>
                    <a:pt x="234" y="274"/>
                    <a:pt x="229" y="285"/>
                  </a:cubicBezTo>
                  <a:close/>
                  <a:moveTo>
                    <a:pt x="248" y="283"/>
                  </a:moveTo>
                  <a:cubicBezTo>
                    <a:pt x="244" y="284"/>
                    <a:pt x="245" y="281"/>
                    <a:pt x="243" y="280"/>
                  </a:cubicBezTo>
                  <a:cubicBezTo>
                    <a:pt x="242" y="281"/>
                    <a:pt x="243" y="281"/>
                    <a:pt x="243" y="283"/>
                  </a:cubicBezTo>
                  <a:cubicBezTo>
                    <a:pt x="245" y="282"/>
                    <a:pt x="247" y="286"/>
                    <a:pt x="248" y="283"/>
                  </a:cubicBezTo>
                  <a:close/>
                  <a:moveTo>
                    <a:pt x="420" y="285"/>
                  </a:moveTo>
                  <a:cubicBezTo>
                    <a:pt x="422" y="283"/>
                    <a:pt x="421" y="282"/>
                    <a:pt x="420" y="280"/>
                  </a:cubicBezTo>
                  <a:cubicBezTo>
                    <a:pt x="420" y="280"/>
                    <a:pt x="419" y="280"/>
                    <a:pt x="418" y="280"/>
                  </a:cubicBezTo>
                  <a:cubicBezTo>
                    <a:pt x="416" y="282"/>
                    <a:pt x="418" y="284"/>
                    <a:pt x="420" y="285"/>
                  </a:cubicBezTo>
                  <a:close/>
                  <a:moveTo>
                    <a:pt x="516" y="289"/>
                  </a:moveTo>
                  <a:cubicBezTo>
                    <a:pt x="519" y="289"/>
                    <a:pt x="520" y="292"/>
                    <a:pt x="522" y="292"/>
                  </a:cubicBezTo>
                  <a:cubicBezTo>
                    <a:pt x="525" y="287"/>
                    <a:pt x="520" y="283"/>
                    <a:pt x="519" y="280"/>
                  </a:cubicBezTo>
                  <a:cubicBezTo>
                    <a:pt x="518" y="283"/>
                    <a:pt x="517" y="285"/>
                    <a:pt x="516" y="289"/>
                  </a:cubicBezTo>
                  <a:close/>
                  <a:moveTo>
                    <a:pt x="26" y="287"/>
                  </a:moveTo>
                  <a:cubicBezTo>
                    <a:pt x="26" y="286"/>
                    <a:pt x="27" y="280"/>
                    <a:pt x="23" y="280"/>
                  </a:cubicBezTo>
                  <a:cubicBezTo>
                    <a:pt x="23" y="284"/>
                    <a:pt x="23" y="287"/>
                    <a:pt x="26" y="287"/>
                  </a:cubicBezTo>
                  <a:close/>
                  <a:moveTo>
                    <a:pt x="396" y="287"/>
                  </a:moveTo>
                  <a:cubicBezTo>
                    <a:pt x="398" y="286"/>
                    <a:pt x="400" y="285"/>
                    <a:pt x="400" y="283"/>
                  </a:cubicBezTo>
                  <a:cubicBezTo>
                    <a:pt x="398" y="283"/>
                    <a:pt x="399" y="281"/>
                    <a:pt x="397" y="282"/>
                  </a:cubicBezTo>
                  <a:cubicBezTo>
                    <a:pt x="397" y="284"/>
                    <a:pt x="396" y="285"/>
                    <a:pt x="396" y="287"/>
                  </a:cubicBezTo>
                  <a:close/>
                  <a:moveTo>
                    <a:pt x="434" y="285"/>
                  </a:moveTo>
                  <a:cubicBezTo>
                    <a:pt x="435" y="286"/>
                    <a:pt x="436" y="286"/>
                    <a:pt x="437" y="287"/>
                  </a:cubicBezTo>
                  <a:cubicBezTo>
                    <a:pt x="438" y="285"/>
                    <a:pt x="439" y="284"/>
                    <a:pt x="439" y="282"/>
                  </a:cubicBezTo>
                  <a:cubicBezTo>
                    <a:pt x="437" y="281"/>
                    <a:pt x="435" y="284"/>
                    <a:pt x="434" y="285"/>
                  </a:cubicBezTo>
                  <a:close/>
                  <a:moveTo>
                    <a:pt x="168" y="294"/>
                  </a:moveTo>
                  <a:cubicBezTo>
                    <a:pt x="161" y="291"/>
                    <a:pt x="157" y="284"/>
                    <a:pt x="148" y="282"/>
                  </a:cubicBezTo>
                  <a:cubicBezTo>
                    <a:pt x="151" y="289"/>
                    <a:pt x="161" y="293"/>
                    <a:pt x="168" y="294"/>
                  </a:cubicBezTo>
                  <a:close/>
                  <a:moveTo>
                    <a:pt x="332" y="287"/>
                  </a:moveTo>
                  <a:cubicBezTo>
                    <a:pt x="332" y="286"/>
                    <a:pt x="332" y="286"/>
                    <a:pt x="332" y="286"/>
                  </a:cubicBezTo>
                  <a:cubicBezTo>
                    <a:pt x="332" y="286"/>
                    <a:pt x="332" y="286"/>
                    <a:pt x="332" y="285"/>
                  </a:cubicBezTo>
                  <a:cubicBezTo>
                    <a:pt x="331" y="284"/>
                    <a:pt x="329" y="283"/>
                    <a:pt x="327" y="282"/>
                  </a:cubicBezTo>
                  <a:cubicBezTo>
                    <a:pt x="327" y="285"/>
                    <a:pt x="330" y="286"/>
                    <a:pt x="332" y="287"/>
                  </a:cubicBezTo>
                  <a:close/>
                  <a:moveTo>
                    <a:pt x="346" y="285"/>
                  </a:moveTo>
                  <a:cubicBezTo>
                    <a:pt x="348" y="287"/>
                    <a:pt x="353" y="292"/>
                    <a:pt x="355" y="290"/>
                  </a:cubicBezTo>
                  <a:cubicBezTo>
                    <a:pt x="352" y="288"/>
                    <a:pt x="352" y="283"/>
                    <a:pt x="347" y="282"/>
                  </a:cubicBezTo>
                  <a:cubicBezTo>
                    <a:pt x="348" y="284"/>
                    <a:pt x="345" y="283"/>
                    <a:pt x="346" y="285"/>
                  </a:cubicBezTo>
                  <a:close/>
                  <a:moveTo>
                    <a:pt x="103" y="309"/>
                  </a:moveTo>
                  <a:cubicBezTo>
                    <a:pt x="107" y="310"/>
                    <a:pt x="108" y="316"/>
                    <a:pt x="113" y="314"/>
                  </a:cubicBezTo>
                  <a:cubicBezTo>
                    <a:pt x="111" y="310"/>
                    <a:pt x="110" y="304"/>
                    <a:pt x="108" y="299"/>
                  </a:cubicBezTo>
                  <a:cubicBezTo>
                    <a:pt x="101" y="294"/>
                    <a:pt x="96" y="287"/>
                    <a:pt x="89" y="283"/>
                  </a:cubicBezTo>
                  <a:cubicBezTo>
                    <a:pt x="93" y="292"/>
                    <a:pt x="99" y="300"/>
                    <a:pt x="103" y="309"/>
                  </a:cubicBezTo>
                  <a:close/>
                  <a:moveTo>
                    <a:pt x="176" y="285"/>
                  </a:moveTo>
                  <a:cubicBezTo>
                    <a:pt x="178" y="286"/>
                    <a:pt x="177" y="285"/>
                    <a:pt x="179" y="286"/>
                  </a:cubicBezTo>
                  <a:cubicBezTo>
                    <a:pt x="179" y="284"/>
                    <a:pt x="178" y="284"/>
                    <a:pt x="177" y="283"/>
                  </a:cubicBezTo>
                  <a:cubicBezTo>
                    <a:pt x="177" y="284"/>
                    <a:pt x="176" y="284"/>
                    <a:pt x="176" y="285"/>
                  </a:cubicBezTo>
                  <a:close/>
                  <a:moveTo>
                    <a:pt x="304" y="288"/>
                  </a:moveTo>
                  <a:cubicBezTo>
                    <a:pt x="306" y="288"/>
                    <a:pt x="306" y="290"/>
                    <a:pt x="309" y="290"/>
                  </a:cubicBezTo>
                  <a:cubicBezTo>
                    <a:pt x="310" y="288"/>
                    <a:pt x="314" y="288"/>
                    <a:pt x="314" y="285"/>
                  </a:cubicBezTo>
                  <a:cubicBezTo>
                    <a:pt x="310" y="281"/>
                    <a:pt x="305" y="284"/>
                    <a:pt x="304" y="288"/>
                  </a:cubicBezTo>
                  <a:close/>
                  <a:moveTo>
                    <a:pt x="66" y="286"/>
                  </a:moveTo>
                  <a:cubicBezTo>
                    <a:pt x="66" y="285"/>
                    <a:pt x="66" y="284"/>
                    <a:pt x="66" y="284"/>
                  </a:cubicBezTo>
                  <a:cubicBezTo>
                    <a:pt x="65" y="284"/>
                    <a:pt x="63" y="284"/>
                    <a:pt x="63" y="283"/>
                  </a:cubicBezTo>
                  <a:cubicBezTo>
                    <a:pt x="63" y="285"/>
                    <a:pt x="64" y="285"/>
                    <a:pt x="66" y="286"/>
                  </a:cubicBezTo>
                  <a:close/>
                  <a:moveTo>
                    <a:pt x="93" y="299"/>
                  </a:moveTo>
                  <a:cubicBezTo>
                    <a:pt x="89" y="295"/>
                    <a:pt x="88" y="287"/>
                    <a:pt x="83" y="284"/>
                  </a:cubicBezTo>
                  <a:cubicBezTo>
                    <a:pt x="83" y="291"/>
                    <a:pt x="87" y="299"/>
                    <a:pt x="93" y="299"/>
                  </a:cubicBezTo>
                  <a:close/>
                  <a:moveTo>
                    <a:pt x="283" y="284"/>
                  </a:moveTo>
                  <a:cubicBezTo>
                    <a:pt x="278" y="286"/>
                    <a:pt x="275" y="290"/>
                    <a:pt x="271" y="293"/>
                  </a:cubicBezTo>
                  <a:cubicBezTo>
                    <a:pt x="276" y="295"/>
                    <a:pt x="281" y="303"/>
                    <a:pt x="287" y="303"/>
                  </a:cubicBezTo>
                  <a:cubicBezTo>
                    <a:pt x="291" y="303"/>
                    <a:pt x="292" y="299"/>
                    <a:pt x="296" y="299"/>
                  </a:cubicBezTo>
                  <a:cubicBezTo>
                    <a:pt x="295" y="292"/>
                    <a:pt x="288" y="288"/>
                    <a:pt x="283" y="284"/>
                  </a:cubicBezTo>
                  <a:close/>
                  <a:moveTo>
                    <a:pt x="414" y="288"/>
                  </a:moveTo>
                  <a:cubicBezTo>
                    <a:pt x="415" y="287"/>
                    <a:pt x="417" y="287"/>
                    <a:pt x="417" y="286"/>
                  </a:cubicBezTo>
                  <a:cubicBezTo>
                    <a:pt x="416" y="285"/>
                    <a:pt x="415" y="285"/>
                    <a:pt x="414" y="285"/>
                  </a:cubicBezTo>
                  <a:cubicBezTo>
                    <a:pt x="413" y="285"/>
                    <a:pt x="413" y="287"/>
                    <a:pt x="414" y="288"/>
                  </a:cubicBezTo>
                  <a:close/>
                  <a:moveTo>
                    <a:pt x="326" y="289"/>
                  </a:moveTo>
                  <a:cubicBezTo>
                    <a:pt x="324" y="288"/>
                    <a:pt x="324" y="286"/>
                    <a:pt x="322" y="286"/>
                  </a:cubicBezTo>
                  <a:cubicBezTo>
                    <a:pt x="322" y="288"/>
                    <a:pt x="325" y="289"/>
                    <a:pt x="326" y="289"/>
                  </a:cubicBezTo>
                  <a:close/>
                  <a:moveTo>
                    <a:pt x="563" y="293"/>
                  </a:moveTo>
                  <a:cubicBezTo>
                    <a:pt x="566" y="293"/>
                    <a:pt x="567" y="287"/>
                    <a:pt x="566" y="286"/>
                  </a:cubicBezTo>
                  <a:cubicBezTo>
                    <a:pt x="565" y="288"/>
                    <a:pt x="565" y="291"/>
                    <a:pt x="563" y="293"/>
                  </a:cubicBezTo>
                  <a:close/>
                  <a:moveTo>
                    <a:pt x="300" y="295"/>
                  </a:moveTo>
                  <a:cubicBezTo>
                    <a:pt x="302" y="295"/>
                    <a:pt x="304" y="294"/>
                    <a:pt x="305" y="292"/>
                  </a:cubicBezTo>
                  <a:cubicBezTo>
                    <a:pt x="302" y="291"/>
                    <a:pt x="299" y="286"/>
                    <a:pt x="295" y="287"/>
                  </a:cubicBezTo>
                  <a:cubicBezTo>
                    <a:pt x="297" y="289"/>
                    <a:pt x="298" y="293"/>
                    <a:pt x="300" y="295"/>
                  </a:cubicBezTo>
                  <a:close/>
                  <a:moveTo>
                    <a:pt x="371" y="292"/>
                  </a:moveTo>
                  <a:cubicBezTo>
                    <a:pt x="372" y="291"/>
                    <a:pt x="373" y="290"/>
                    <a:pt x="373" y="288"/>
                  </a:cubicBezTo>
                  <a:cubicBezTo>
                    <a:pt x="372" y="287"/>
                    <a:pt x="370" y="285"/>
                    <a:pt x="369" y="287"/>
                  </a:cubicBezTo>
                  <a:cubicBezTo>
                    <a:pt x="370" y="288"/>
                    <a:pt x="369" y="292"/>
                    <a:pt x="371" y="292"/>
                  </a:cubicBezTo>
                  <a:close/>
                  <a:moveTo>
                    <a:pt x="45" y="300"/>
                  </a:moveTo>
                  <a:cubicBezTo>
                    <a:pt x="45" y="294"/>
                    <a:pt x="42" y="290"/>
                    <a:pt x="38" y="287"/>
                  </a:cubicBezTo>
                  <a:cubicBezTo>
                    <a:pt x="39" y="293"/>
                    <a:pt x="40" y="299"/>
                    <a:pt x="45" y="300"/>
                  </a:cubicBezTo>
                  <a:close/>
                  <a:moveTo>
                    <a:pt x="202" y="291"/>
                  </a:moveTo>
                  <a:cubicBezTo>
                    <a:pt x="205" y="292"/>
                    <a:pt x="207" y="294"/>
                    <a:pt x="210" y="295"/>
                  </a:cubicBezTo>
                  <a:cubicBezTo>
                    <a:pt x="212" y="293"/>
                    <a:pt x="214" y="293"/>
                    <a:pt x="214" y="290"/>
                  </a:cubicBezTo>
                  <a:cubicBezTo>
                    <a:pt x="210" y="288"/>
                    <a:pt x="205" y="285"/>
                    <a:pt x="202" y="291"/>
                  </a:cubicBezTo>
                  <a:close/>
                  <a:moveTo>
                    <a:pt x="429" y="291"/>
                  </a:moveTo>
                  <a:cubicBezTo>
                    <a:pt x="431" y="292"/>
                    <a:pt x="432" y="293"/>
                    <a:pt x="434" y="294"/>
                  </a:cubicBezTo>
                  <a:cubicBezTo>
                    <a:pt x="435" y="293"/>
                    <a:pt x="436" y="291"/>
                    <a:pt x="436" y="289"/>
                  </a:cubicBezTo>
                  <a:cubicBezTo>
                    <a:pt x="434" y="291"/>
                    <a:pt x="433" y="287"/>
                    <a:pt x="430" y="287"/>
                  </a:cubicBezTo>
                  <a:cubicBezTo>
                    <a:pt x="430" y="288"/>
                    <a:pt x="428" y="289"/>
                    <a:pt x="429" y="291"/>
                  </a:cubicBezTo>
                  <a:close/>
                  <a:moveTo>
                    <a:pt x="442" y="290"/>
                  </a:moveTo>
                  <a:cubicBezTo>
                    <a:pt x="443" y="289"/>
                    <a:pt x="443" y="287"/>
                    <a:pt x="441" y="287"/>
                  </a:cubicBezTo>
                  <a:cubicBezTo>
                    <a:pt x="441" y="288"/>
                    <a:pt x="440" y="290"/>
                    <a:pt x="442" y="290"/>
                  </a:cubicBezTo>
                  <a:close/>
                  <a:moveTo>
                    <a:pt x="444" y="292"/>
                  </a:moveTo>
                  <a:cubicBezTo>
                    <a:pt x="445" y="294"/>
                    <a:pt x="451" y="294"/>
                    <a:pt x="451" y="291"/>
                  </a:cubicBezTo>
                  <a:cubicBezTo>
                    <a:pt x="450" y="286"/>
                    <a:pt x="444" y="286"/>
                    <a:pt x="444" y="292"/>
                  </a:cubicBezTo>
                  <a:close/>
                  <a:moveTo>
                    <a:pt x="459" y="293"/>
                  </a:moveTo>
                  <a:cubicBezTo>
                    <a:pt x="461" y="294"/>
                    <a:pt x="466" y="289"/>
                    <a:pt x="465" y="287"/>
                  </a:cubicBezTo>
                  <a:cubicBezTo>
                    <a:pt x="463" y="289"/>
                    <a:pt x="459" y="289"/>
                    <a:pt x="459" y="293"/>
                  </a:cubicBezTo>
                  <a:close/>
                  <a:moveTo>
                    <a:pt x="182" y="288"/>
                  </a:moveTo>
                  <a:cubicBezTo>
                    <a:pt x="183" y="292"/>
                    <a:pt x="186" y="295"/>
                    <a:pt x="190" y="294"/>
                  </a:cubicBezTo>
                  <a:cubicBezTo>
                    <a:pt x="188" y="292"/>
                    <a:pt x="186" y="286"/>
                    <a:pt x="182" y="288"/>
                  </a:cubicBezTo>
                  <a:close/>
                  <a:moveTo>
                    <a:pt x="617" y="293"/>
                  </a:moveTo>
                  <a:cubicBezTo>
                    <a:pt x="619" y="293"/>
                    <a:pt x="620" y="289"/>
                    <a:pt x="619" y="288"/>
                  </a:cubicBezTo>
                  <a:cubicBezTo>
                    <a:pt x="618" y="289"/>
                    <a:pt x="617" y="291"/>
                    <a:pt x="617" y="293"/>
                  </a:cubicBezTo>
                  <a:close/>
                  <a:moveTo>
                    <a:pt x="470" y="300"/>
                  </a:moveTo>
                  <a:cubicBezTo>
                    <a:pt x="472" y="297"/>
                    <a:pt x="473" y="294"/>
                    <a:pt x="474" y="289"/>
                  </a:cubicBezTo>
                  <a:cubicBezTo>
                    <a:pt x="473" y="289"/>
                    <a:pt x="472" y="289"/>
                    <a:pt x="471" y="288"/>
                  </a:cubicBezTo>
                  <a:cubicBezTo>
                    <a:pt x="472" y="293"/>
                    <a:pt x="465" y="297"/>
                    <a:pt x="470" y="300"/>
                  </a:cubicBezTo>
                  <a:close/>
                  <a:moveTo>
                    <a:pt x="496" y="296"/>
                  </a:moveTo>
                  <a:cubicBezTo>
                    <a:pt x="496" y="293"/>
                    <a:pt x="499" y="291"/>
                    <a:pt x="498" y="288"/>
                  </a:cubicBezTo>
                  <a:cubicBezTo>
                    <a:pt x="496" y="289"/>
                    <a:pt x="492" y="295"/>
                    <a:pt x="496" y="296"/>
                  </a:cubicBezTo>
                  <a:close/>
                  <a:moveTo>
                    <a:pt x="312" y="292"/>
                  </a:moveTo>
                  <a:cubicBezTo>
                    <a:pt x="314" y="294"/>
                    <a:pt x="316" y="296"/>
                    <a:pt x="319" y="297"/>
                  </a:cubicBezTo>
                  <a:cubicBezTo>
                    <a:pt x="320" y="295"/>
                    <a:pt x="322" y="294"/>
                    <a:pt x="323" y="292"/>
                  </a:cubicBezTo>
                  <a:cubicBezTo>
                    <a:pt x="320" y="288"/>
                    <a:pt x="314" y="289"/>
                    <a:pt x="312" y="292"/>
                  </a:cubicBezTo>
                  <a:close/>
                  <a:moveTo>
                    <a:pt x="504" y="302"/>
                  </a:moveTo>
                  <a:cubicBezTo>
                    <a:pt x="506" y="299"/>
                    <a:pt x="507" y="295"/>
                    <a:pt x="508" y="291"/>
                  </a:cubicBezTo>
                  <a:cubicBezTo>
                    <a:pt x="507" y="290"/>
                    <a:pt x="506" y="289"/>
                    <a:pt x="504" y="289"/>
                  </a:cubicBezTo>
                  <a:cubicBezTo>
                    <a:pt x="508" y="294"/>
                    <a:pt x="500" y="300"/>
                    <a:pt x="504" y="302"/>
                  </a:cubicBezTo>
                  <a:close/>
                  <a:moveTo>
                    <a:pt x="73" y="307"/>
                  </a:moveTo>
                  <a:cubicBezTo>
                    <a:pt x="73" y="301"/>
                    <a:pt x="71" y="291"/>
                    <a:pt x="64" y="291"/>
                  </a:cubicBezTo>
                  <a:cubicBezTo>
                    <a:pt x="67" y="296"/>
                    <a:pt x="66" y="305"/>
                    <a:pt x="73" y="307"/>
                  </a:cubicBezTo>
                  <a:close/>
                  <a:moveTo>
                    <a:pt x="131" y="291"/>
                  </a:moveTo>
                  <a:cubicBezTo>
                    <a:pt x="132" y="296"/>
                    <a:pt x="135" y="297"/>
                    <a:pt x="138" y="300"/>
                  </a:cubicBezTo>
                  <a:cubicBezTo>
                    <a:pt x="137" y="297"/>
                    <a:pt x="137" y="291"/>
                    <a:pt x="133" y="290"/>
                  </a:cubicBezTo>
                  <a:cubicBezTo>
                    <a:pt x="133" y="291"/>
                    <a:pt x="131" y="290"/>
                    <a:pt x="131" y="291"/>
                  </a:cubicBezTo>
                  <a:close/>
                  <a:moveTo>
                    <a:pt x="239" y="300"/>
                  </a:moveTo>
                  <a:cubicBezTo>
                    <a:pt x="239" y="299"/>
                    <a:pt x="241" y="300"/>
                    <a:pt x="241" y="298"/>
                  </a:cubicBezTo>
                  <a:cubicBezTo>
                    <a:pt x="239" y="297"/>
                    <a:pt x="238" y="295"/>
                    <a:pt x="236" y="294"/>
                  </a:cubicBezTo>
                  <a:cubicBezTo>
                    <a:pt x="230" y="297"/>
                    <a:pt x="224" y="289"/>
                    <a:pt x="223" y="291"/>
                  </a:cubicBezTo>
                  <a:cubicBezTo>
                    <a:pt x="228" y="295"/>
                    <a:pt x="233" y="297"/>
                    <a:pt x="239" y="300"/>
                  </a:cubicBezTo>
                  <a:close/>
                  <a:moveTo>
                    <a:pt x="423" y="294"/>
                  </a:moveTo>
                  <a:cubicBezTo>
                    <a:pt x="426" y="294"/>
                    <a:pt x="422" y="292"/>
                    <a:pt x="424" y="290"/>
                  </a:cubicBezTo>
                  <a:cubicBezTo>
                    <a:pt x="423" y="290"/>
                    <a:pt x="421" y="290"/>
                    <a:pt x="420" y="291"/>
                  </a:cubicBezTo>
                  <a:cubicBezTo>
                    <a:pt x="420" y="293"/>
                    <a:pt x="423" y="292"/>
                    <a:pt x="423" y="294"/>
                  </a:cubicBezTo>
                  <a:close/>
                  <a:moveTo>
                    <a:pt x="28" y="295"/>
                  </a:moveTo>
                  <a:cubicBezTo>
                    <a:pt x="28" y="292"/>
                    <a:pt x="27" y="291"/>
                    <a:pt x="24" y="291"/>
                  </a:cubicBezTo>
                  <a:cubicBezTo>
                    <a:pt x="25" y="293"/>
                    <a:pt x="26" y="295"/>
                    <a:pt x="28" y="295"/>
                  </a:cubicBezTo>
                  <a:close/>
                  <a:moveTo>
                    <a:pt x="177" y="294"/>
                  </a:moveTo>
                  <a:cubicBezTo>
                    <a:pt x="179" y="295"/>
                    <a:pt x="181" y="298"/>
                    <a:pt x="185" y="298"/>
                  </a:cubicBezTo>
                  <a:cubicBezTo>
                    <a:pt x="185" y="294"/>
                    <a:pt x="182" y="293"/>
                    <a:pt x="179" y="291"/>
                  </a:cubicBezTo>
                  <a:cubicBezTo>
                    <a:pt x="178" y="292"/>
                    <a:pt x="176" y="292"/>
                    <a:pt x="177" y="294"/>
                  </a:cubicBezTo>
                  <a:close/>
                  <a:moveTo>
                    <a:pt x="340" y="292"/>
                  </a:moveTo>
                  <a:cubicBezTo>
                    <a:pt x="342" y="295"/>
                    <a:pt x="347" y="298"/>
                    <a:pt x="351" y="297"/>
                  </a:cubicBezTo>
                  <a:cubicBezTo>
                    <a:pt x="347" y="296"/>
                    <a:pt x="345" y="290"/>
                    <a:pt x="340" y="292"/>
                  </a:cubicBezTo>
                  <a:close/>
                  <a:moveTo>
                    <a:pt x="395" y="294"/>
                  </a:moveTo>
                  <a:cubicBezTo>
                    <a:pt x="397" y="295"/>
                    <a:pt x="399" y="293"/>
                    <a:pt x="399" y="291"/>
                  </a:cubicBezTo>
                  <a:cubicBezTo>
                    <a:pt x="397" y="291"/>
                    <a:pt x="395" y="292"/>
                    <a:pt x="395" y="294"/>
                  </a:cubicBezTo>
                  <a:close/>
                  <a:moveTo>
                    <a:pt x="575" y="320"/>
                  </a:moveTo>
                  <a:cubicBezTo>
                    <a:pt x="580" y="311"/>
                    <a:pt x="583" y="300"/>
                    <a:pt x="587" y="291"/>
                  </a:cubicBezTo>
                  <a:cubicBezTo>
                    <a:pt x="579" y="297"/>
                    <a:pt x="578" y="312"/>
                    <a:pt x="575" y="320"/>
                  </a:cubicBezTo>
                  <a:close/>
                  <a:moveTo>
                    <a:pt x="165" y="299"/>
                  </a:moveTo>
                  <a:cubicBezTo>
                    <a:pt x="165" y="298"/>
                    <a:pt x="166" y="298"/>
                    <a:pt x="166" y="297"/>
                  </a:cubicBezTo>
                  <a:cubicBezTo>
                    <a:pt x="161" y="297"/>
                    <a:pt x="158" y="291"/>
                    <a:pt x="155" y="292"/>
                  </a:cubicBezTo>
                  <a:cubicBezTo>
                    <a:pt x="158" y="295"/>
                    <a:pt x="161" y="297"/>
                    <a:pt x="165" y="299"/>
                  </a:cubicBezTo>
                  <a:close/>
                  <a:moveTo>
                    <a:pt x="375" y="303"/>
                  </a:moveTo>
                  <a:cubicBezTo>
                    <a:pt x="378" y="302"/>
                    <a:pt x="383" y="299"/>
                    <a:pt x="383" y="294"/>
                  </a:cubicBezTo>
                  <a:cubicBezTo>
                    <a:pt x="382" y="293"/>
                    <a:pt x="381" y="292"/>
                    <a:pt x="379" y="292"/>
                  </a:cubicBezTo>
                  <a:cubicBezTo>
                    <a:pt x="378" y="296"/>
                    <a:pt x="376" y="299"/>
                    <a:pt x="375" y="303"/>
                  </a:cubicBezTo>
                  <a:close/>
                  <a:moveTo>
                    <a:pt x="406" y="302"/>
                  </a:moveTo>
                  <a:cubicBezTo>
                    <a:pt x="408" y="302"/>
                    <a:pt x="408" y="304"/>
                    <a:pt x="411" y="303"/>
                  </a:cubicBezTo>
                  <a:cubicBezTo>
                    <a:pt x="411" y="299"/>
                    <a:pt x="416" y="298"/>
                    <a:pt x="416" y="293"/>
                  </a:cubicBezTo>
                  <a:cubicBezTo>
                    <a:pt x="415" y="292"/>
                    <a:pt x="413" y="292"/>
                    <a:pt x="410" y="292"/>
                  </a:cubicBezTo>
                  <a:cubicBezTo>
                    <a:pt x="410" y="296"/>
                    <a:pt x="407" y="298"/>
                    <a:pt x="406" y="302"/>
                  </a:cubicBezTo>
                  <a:close/>
                  <a:moveTo>
                    <a:pt x="145" y="295"/>
                  </a:moveTo>
                  <a:cubicBezTo>
                    <a:pt x="145" y="294"/>
                    <a:pt x="145" y="292"/>
                    <a:pt x="143" y="292"/>
                  </a:cubicBezTo>
                  <a:cubicBezTo>
                    <a:pt x="142" y="294"/>
                    <a:pt x="144" y="295"/>
                    <a:pt x="145" y="295"/>
                  </a:cubicBezTo>
                  <a:close/>
                  <a:moveTo>
                    <a:pt x="118" y="299"/>
                  </a:moveTo>
                  <a:cubicBezTo>
                    <a:pt x="116" y="297"/>
                    <a:pt x="114" y="294"/>
                    <a:pt x="110" y="293"/>
                  </a:cubicBezTo>
                  <a:cubicBezTo>
                    <a:pt x="111" y="296"/>
                    <a:pt x="116" y="299"/>
                    <a:pt x="118" y="299"/>
                  </a:cubicBezTo>
                  <a:close/>
                  <a:moveTo>
                    <a:pt x="227" y="306"/>
                  </a:moveTo>
                  <a:cubicBezTo>
                    <a:pt x="227" y="303"/>
                    <a:pt x="224" y="302"/>
                    <a:pt x="224" y="298"/>
                  </a:cubicBezTo>
                  <a:cubicBezTo>
                    <a:pt x="221" y="299"/>
                    <a:pt x="221" y="294"/>
                    <a:pt x="217" y="293"/>
                  </a:cubicBezTo>
                  <a:cubicBezTo>
                    <a:pt x="216" y="295"/>
                    <a:pt x="214" y="296"/>
                    <a:pt x="214" y="298"/>
                  </a:cubicBezTo>
                  <a:cubicBezTo>
                    <a:pt x="218" y="300"/>
                    <a:pt x="223" y="303"/>
                    <a:pt x="227" y="306"/>
                  </a:cubicBezTo>
                  <a:close/>
                  <a:moveTo>
                    <a:pt x="349" y="304"/>
                  </a:moveTo>
                  <a:cubicBezTo>
                    <a:pt x="347" y="298"/>
                    <a:pt x="337" y="298"/>
                    <a:pt x="334" y="293"/>
                  </a:cubicBezTo>
                  <a:cubicBezTo>
                    <a:pt x="338" y="298"/>
                    <a:pt x="344" y="303"/>
                    <a:pt x="349" y="304"/>
                  </a:cubicBezTo>
                  <a:close/>
                  <a:moveTo>
                    <a:pt x="433" y="299"/>
                  </a:moveTo>
                  <a:cubicBezTo>
                    <a:pt x="433" y="295"/>
                    <a:pt x="429" y="295"/>
                    <a:pt x="427" y="293"/>
                  </a:cubicBezTo>
                  <a:cubicBezTo>
                    <a:pt x="426" y="296"/>
                    <a:pt x="429" y="298"/>
                    <a:pt x="433" y="299"/>
                  </a:cubicBezTo>
                  <a:close/>
                  <a:moveTo>
                    <a:pt x="438" y="297"/>
                  </a:moveTo>
                  <a:cubicBezTo>
                    <a:pt x="439" y="296"/>
                    <a:pt x="441" y="293"/>
                    <a:pt x="438" y="293"/>
                  </a:cubicBezTo>
                  <a:cubicBezTo>
                    <a:pt x="439" y="295"/>
                    <a:pt x="436" y="296"/>
                    <a:pt x="438" y="297"/>
                  </a:cubicBezTo>
                  <a:close/>
                  <a:moveTo>
                    <a:pt x="321" y="299"/>
                  </a:moveTo>
                  <a:cubicBezTo>
                    <a:pt x="325" y="300"/>
                    <a:pt x="326" y="303"/>
                    <a:pt x="330" y="303"/>
                  </a:cubicBezTo>
                  <a:cubicBezTo>
                    <a:pt x="334" y="296"/>
                    <a:pt x="323" y="291"/>
                    <a:pt x="321" y="299"/>
                  </a:cubicBezTo>
                  <a:close/>
                  <a:moveTo>
                    <a:pt x="479" y="300"/>
                  </a:moveTo>
                  <a:cubicBezTo>
                    <a:pt x="479" y="298"/>
                    <a:pt x="483" y="298"/>
                    <a:pt x="482" y="295"/>
                  </a:cubicBezTo>
                  <a:cubicBezTo>
                    <a:pt x="481" y="295"/>
                    <a:pt x="481" y="294"/>
                    <a:pt x="479" y="294"/>
                  </a:cubicBezTo>
                  <a:cubicBezTo>
                    <a:pt x="479" y="296"/>
                    <a:pt x="477" y="298"/>
                    <a:pt x="479" y="300"/>
                  </a:cubicBezTo>
                  <a:close/>
                  <a:moveTo>
                    <a:pt x="501" y="326"/>
                  </a:moveTo>
                  <a:cubicBezTo>
                    <a:pt x="504" y="327"/>
                    <a:pt x="505" y="331"/>
                    <a:pt x="508" y="331"/>
                  </a:cubicBezTo>
                  <a:cubicBezTo>
                    <a:pt x="515" y="322"/>
                    <a:pt x="516" y="307"/>
                    <a:pt x="522" y="296"/>
                  </a:cubicBezTo>
                  <a:cubicBezTo>
                    <a:pt x="519" y="294"/>
                    <a:pt x="517" y="295"/>
                    <a:pt x="513" y="294"/>
                  </a:cubicBezTo>
                  <a:cubicBezTo>
                    <a:pt x="510" y="305"/>
                    <a:pt x="505" y="315"/>
                    <a:pt x="501" y="326"/>
                  </a:cubicBezTo>
                  <a:close/>
                  <a:moveTo>
                    <a:pt x="304" y="298"/>
                  </a:moveTo>
                  <a:cubicBezTo>
                    <a:pt x="306" y="300"/>
                    <a:pt x="307" y="303"/>
                    <a:pt x="310" y="303"/>
                  </a:cubicBezTo>
                  <a:cubicBezTo>
                    <a:pt x="311" y="302"/>
                    <a:pt x="310" y="300"/>
                    <a:pt x="313" y="301"/>
                  </a:cubicBezTo>
                  <a:cubicBezTo>
                    <a:pt x="314" y="296"/>
                    <a:pt x="305" y="292"/>
                    <a:pt x="304" y="298"/>
                  </a:cubicBezTo>
                  <a:close/>
                  <a:moveTo>
                    <a:pt x="413" y="306"/>
                  </a:moveTo>
                  <a:cubicBezTo>
                    <a:pt x="415" y="307"/>
                    <a:pt x="416" y="309"/>
                    <a:pt x="418" y="309"/>
                  </a:cubicBezTo>
                  <a:cubicBezTo>
                    <a:pt x="418" y="305"/>
                    <a:pt x="419" y="303"/>
                    <a:pt x="421" y="302"/>
                  </a:cubicBezTo>
                  <a:cubicBezTo>
                    <a:pt x="420" y="300"/>
                    <a:pt x="421" y="299"/>
                    <a:pt x="422" y="297"/>
                  </a:cubicBezTo>
                  <a:cubicBezTo>
                    <a:pt x="420" y="296"/>
                    <a:pt x="419" y="296"/>
                    <a:pt x="418" y="295"/>
                  </a:cubicBezTo>
                  <a:cubicBezTo>
                    <a:pt x="417" y="299"/>
                    <a:pt x="415" y="302"/>
                    <a:pt x="413" y="306"/>
                  </a:cubicBezTo>
                  <a:close/>
                  <a:moveTo>
                    <a:pt x="200" y="302"/>
                  </a:moveTo>
                  <a:cubicBezTo>
                    <a:pt x="197" y="302"/>
                    <a:pt x="195" y="294"/>
                    <a:pt x="192" y="297"/>
                  </a:cubicBezTo>
                  <a:cubicBezTo>
                    <a:pt x="195" y="298"/>
                    <a:pt x="197" y="303"/>
                    <a:pt x="200" y="302"/>
                  </a:cubicBezTo>
                  <a:close/>
                  <a:moveTo>
                    <a:pt x="256" y="299"/>
                  </a:moveTo>
                  <a:cubicBezTo>
                    <a:pt x="256" y="296"/>
                    <a:pt x="250" y="295"/>
                    <a:pt x="248" y="299"/>
                  </a:cubicBezTo>
                  <a:cubicBezTo>
                    <a:pt x="250" y="301"/>
                    <a:pt x="257" y="302"/>
                    <a:pt x="256" y="299"/>
                  </a:cubicBezTo>
                  <a:close/>
                  <a:moveTo>
                    <a:pt x="551" y="310"/>
                  </a:moveTo>
                  <a:cubicBezTo>
                    <a:pt x="555" y="308"/>
                    <a:pt x="558" y="301"/>
                    <a:pt x="558" y="297"/>
                  </a:cubicBezTo>
                  <a:cubicBezTo>
                    <a:pt x="555" y="301"/>
                    <a:pt x="553" y="305"/>
                    <a:pt x="551" y="310"/>
                  </a:cubicBezTo>
                  <a:close/>
                  <a:moveTo>
                    <a:pt x="442" y="300"/>
                  </a:moveTo>
                  <a:cubicBezTo>
                    <a:pt x="444" y="301"/>
                    <a:pt x="445" y="303"/>
                    <a:pt x="447" y="303"/>
                  </a:cubicBezTo>
                  <a:cubicBezTo>
                    <a:pt x="448" y="303"/>
                    <a:pt x="448" y="300"/>
                    <a:pt x="449" y="299"/>
                  </a:cubicBezTo>
                  <a:cubicBezTo>
                    <a:pt x="446" y="298"/>
                    <a:pt x="444" y="297"/>
                    <a:pt x="442" y="300"/>
                  </a:cubicBezTo>
                  <a:close/>
                  <a:moveTo>
                    <a:pt x="89" y="319"/>
                  </a:moveTo>
                  <a:cubicBezTo>
                    <a:pt x="83" y="314"/>
                    <a:pt x="80" y="305"/>
                    <a:pt x="75" y="298"/>
                  </a:cubicBezTo>
                  <a:cubicBezTo>
                    <a:pt x="77" y="308"/>
                    <a:pt x="81" y="318"/>
                    <a:pt x="89" y="319"/>
                  </a:cubicBezTo>
                  <a:close/>
                  <a:moveTo>
                    <a:pt x="231" y="304"/>
                  </a:moveTo>
                  <a:cubicBezTo>
                    <a:pt x="234" y="304"/>
                    <a:pt x="235" y="303"/>
                    <a:pt x="236" y="302"/>
                  </a:cubicBezTo>
                  <a:cubicBezTo>
                    <a:pt x="233" y="301"/>
                    <a:pt x="231" y="299"/>
                    <a:pt x="228" y="298"/>
                  </a:cubicBezTo>
                  <a:cubicBezTo>
                    <a:pt x="228" y="301"/>
                    <a:pt x="231" y="302"/>
                    <a:pt x="231" y="304"/>
                  </a:cubicBezTo>
                  <a:close/>
                  <a:moveTo>
                    <a:pt x="279" y="308"/>
                  </a:moveTo>
                  <a:cubicBezTo>
                    <a:pt x="276" y="303"/>
                    <a:pt x="271" y="300"/>
                    <a:pt x="265" y="298"/>
                  </a:cubicBezTo>
                  <a:cubicBezTo>
                    <a:pt x="268" y="303"/>
                    <a:pt x="272" y="313"/>
                    <a:pt x="279" y="308"/>
                  </a:cubicBezTo>
                  <a:close/>
                  <a:moveTo>
                    <a:pt x="39" y="304"/>
                  </a:moveTo>
                  <a:cubicBezTo>
                    <a:pt x="39" y="302"/>
                    <a:pt x="38" y="300"/>
                    <a:pt x="36" y="299"/>
                  </a:cubicBezTo>
                  <a:cubicBezTo>
                    <a:pt x="36" y="301"/>
                    <a:pt x="37" y="303"/>
                    <a:pt x="39" y="304"/>
                  </a:cubicBezTo>
                  <a:close/>
                  <a:moveTo>
                    <a:pt x="186" y="300"/>
                  </a:moveTo>
                  <a:cubicBezTo>
                    <a:pt x="190" y="302"/>
                    <a:pt x="193" y="305"/>
                    <a:pt x="197" y="306"/>
                  </a:cubicBezTo>
                  <a:cubicBezTo>
                    <a:pt x="195" y="303"/>
                    <a:pt x="190" y="296"/>
                    <a:pt x="186" y="300"/>
                  </a:cubicBezTo>
                  <a:close/>
                  <a:moveTo>
                    <a:pt x="457" y="299"/>
                  </a:moveTo>
                  <a:cubicBezTo>
                    <a:pt x="457" y="301"/>
                    <a:pt x="458" y="301"/>
                    <a:pt x="459" y="302"/>
                  </a:cubicBezTo>
                  <a:cubicBezTo>
                    <a:pt x="460" y="301"/>
                    <a:pt x="460" y="299"/>
                    <a:pt x="461" y="299"/>
                  </a:cubicBezTo>
                  <a:cubicBezTo>
                    <a:pt x="459" y="298"/>
                    <a:pt x="458" y="299"/>
                    <a:pt x="457" y="299"/>
                  </a:cubicBezTo>
                  <a:close/>
                  <a:moveTo>
                    <a:pt x="60" y="305"/>
                  </a:moveTo>
                  <a:cubicBezTo>
                    <a:pt x="59" y="303"/>
                    <a:pt x="58" y="300"/>
                    <a:pt x="56" y="299"/>
                  </a:cubicBezTo>
                  <a:cubicBezTo>
                    <a:pt x="57" y="301"/>
                    <a:pt x="59" y="305"/>
                    <a:pt x="60" y="305"/>
                  </a:cubicBezTo>
                  <a:close/>
                  <a:moveTo>
                    <a:pt x="422" y="306"/>
                  </a:moveTo>
                  <a:cubicBezTo>
                    <a:pt x="425" y="305"/>
                    <a:pt x="430" y="305"/>
                    <a:pt x="430" y="301"/>
                  </a:cubicBezTo>
                  <a:cubicBezTo>
                    <a:pt x="427" y="302"/>
                    <a:pt x="427" y="300"/>
                    <a:pt x="425" y="300"/>
                  </a:cubicBezTo>
                  <a:cubicBezTo>
                    <a:pt x="424" y="301"/>
                    <a:pt x="423" y="304"/>
                    <a:pt x="422" y="306"/>
                  </a:cubicBezTo>
                  <a:close/>
                  <a:moveTo>
                    <a:pt x="149" y="306"/>
                  </a:moveTo>
                  <a:cubicBezTo>
                    <a:pt x="148" y="304"/>
                    <a:pt x="147" y="301"/>
                    <a:pt x="145" y="300"/>
                  </a:cubicBezTo>
                  <a:cubicBezTo>
                    <a:pt x="145" y="304"/>
                    <a:pt x="146" y="306"/>
                    <a:pt x="149" y="306"/>
                  </a:cubicBezTo>
                  <a:close/>
                  <a:moveTo>
                    <a:pt x="168" y="303"/>
                  </a:moveTo>
                  <a:cubicBezTo>
                    <a:pt x="172" y="303"/>
                    <a:pt x="173" y="307"/>
                    <a:pt x="176" y="303"/>
                  </a:cubicBezTo>
                  <a:cubicBezTo>
                    <a:pt x="174" y="301"/>
                    <a:pt x="168" y="298"/>
                    <a:pt x="168" y="303"/>
                  </a:cubicBezTo>
                  <a:close/>
                  <a:moveTo>
                    <a:pt x="242" y="303"/>
                  </a:moveTo>
                  <a:cubicBezTo>
                    <a:pt x="244" y="303"/>
                    <a:pt x="246" y="303"/>
                    <a:pt x="246" y="305"/>
                  </a:cubicBezTo>
                  <a:cubicBezTo>
                    <a:pt x="249" y="305"/>
                    <a:pt x="250" y="304"/>
                    <a:pt x="251" y="303"/>
                  </a:cubicBezTo>
                  <a:cubicBezTo>
                    <a:pt x="247" y="302"/>
                    <a:pt x="245" y="298"/>
                    <a:pt x="242" y="303"/>
                  </a:cubicBezTo>
                  <a:close/>
                  <a:moveTo>
                    <a:pt x="300" y="304"/>
                  </a:moveTo>
                  <a:cubicBezTo>
                    <a:pt x="297" y="297"/>
                    <a:pt x="296" y="303"/>
                    <a:pt x="290" y="305"/>
                  </a:cubicBezTo>
                  <a:cubicBezTo>
                    <a:pt x="292" y="307"/>
                    <a:pt x="296" y="309"/>
                    <a:pt x="299" y="310"/>
                  </a:cubicBezTo>
                  <a:cubicBezTo>
                    <a:pt x="302" y="308"/>
                    <a:pt x="301" y="307"/>
                    <a:pt x="300" y="304"/>
                  </a:cubicBezTo>
                  <a:close/>
                  <a:moveTo>
                    <a:pt x="481" y="308"/>
                  </a:moveTo>
                  <a:cubicBezTo>
                    <a:pt x="482" y="306"/>
                    <a:pt x="484" y="303"/>
                    <a:pt x="483" y="300"/>
                  </a:cubicBezTo>
                  <a:cubicBezTo>
                    <a:pt x="480" y="303"/>
                    <a:pt x="473" y="307"/>
                    <a:pt x="481" y="308"/>
                  </a:cubicBezTo>
                  <a:close/>
                  <a:moveTo>
                    <a:pt x="340" y="310"/>
                  </a:moveTo>
                  <a:cubicBezTo>
                    <a:pt x="341" y="310"/>
                    <a:pt x="343" y="309"/>
                    <a:pt x="344" y="308"/>
                  </a:cubicBezTo>
                  <a:cubicBezTo>
                    <a:pt x="344" y="307"/>
                    <a:pt x="344" y="306"/>
                    <a:pt x="344" y="305"/>
                  </a:cubicBezTo>
                  <a:cubicBezTo>
                    <a:pt x="341" y="304"/>
                    <a:pt x="339" y="303"/>
                    <a:pt x="337" y="301"/>
                  </a:cubicBezTo>
                  <a:cubicBezTo>
                    <a:pt x="336" y="304"/>
                    <a:pt x="340" y="305"/>
                    <a:pt x="340" y="310"/>
                  </a:cubicBezTo>
                  <a:close/>
                  <a:moveTo>
                    <a:pt x="84" y="306"/>
                  </a:moveTo>
                  <a:cubicBezTo>
                    <a:pt x="84" y="305"/>
                    <a:pt x="85" y="305"/>
                    <a:pt x="85" y="303"/>
                  </a:cubicBezTo>
                  <a:cubicBezTo>
                    <a:pt x="84" y="303"/>
                    <a:pt x="82" y="301"/>
                    <a:pt x="81" y="302"/>
                  </a:cubicBezTo>
                  <a:cubicBezTo>
                    <a:pt x="82" y="303"/>
                    <a:pt x="82" y="306"/>
                    <a:pt x="84" y="306"/>
                  </a:cubicBezTo>
                  <a:close/>
                  <a:moveTo>
                    <a:pt x="256" y="304"/>
                  </a:moveTo>
                  <a:cubicBezTo>
                    <a:pt x="260" y="305"/>
                    <a:pt x="263" y="310"/>
                    <a:pt x="266" y="309"/>
                  </a:cubicBezTo>
                  <a:cubicBezTo>
                    <a:pt x="264" y="306"/>
                    <a:pt x="262" y="303"/>
                    <a:pt x="259" y="302"/>
                  </a:cubicBezTo>
                  <a:cubicBezTo>
                    <a:pt x="259" y="303"/>
                    <a:pt x="256" y="302"/>
                    <a:pt x="256" y="304"/>
                  </a:cubicBezTo>
                  <a:close/>
                  <a:moveTo>
                    <a:pt x="312" y="305"/>
                  </a:moveTo>
                  <a:cubicBezTo>
                    <a:pt x="315" y="310"/>
                    <a:pt x="319" y="313"/>
                    <a:pt x="324" y="316"/>
                  </a:cubicBezTo>
                  <a:cubicBezTo>
                    <a:pt x="324" y="313"/>
                    <a:pt x="327" y="312"/>
                    <a:pt x="327" y="308"/>
                  </a:cubicBezTo>
                  <a:cubicBezTo>
                    <a:pt x="321" y="305"/>
                    <a:pt x="318" y="299"/>
                    <a:pt x="312" y="305"/>
                  </a:cubicBezTo>
                  <a:close/>
                  <a:moveTo>
                    <a:pt x="465" y="306"/>
                  </a:moveTo>
                  <a:cubicBezTo>
                    <a:pt x="467" y="306"/>
                    <a:pt x="467" y="308"/>
                    <a:pt x="468" y="306"/>
                  </a:cubicBezTo>
                  <a:cubicBezTo>
                    <a:pt x="467" y="306"/>
                    <a:pt x="470" y="302"/>
                    <a:pt x="467" y="302"/>
                  </a:cubicBezTo>
                  <a:cubicBezTo>
                    <a:pt x="466" y="303"/>
                    <a:pt x="465" y="304"/>
                    <a:pt x="465" y="306"/>
                  </a:cubicBezTo>
                  <a:close/>
                  <a:moveTo>
                    <a:pt x="388" y="311"/>
                  </a:moveTo>
                  <a:cubicBezTo>
                    <a:pt x="388" y="314"/>
                    <a:pt x="390" y="314"/>
                    <a:pt x="392" y="314"/>
                  </a:cubicBezTo>
                  <a:cubicBezTo>
                    <a:pt x="393" y="310"/>
                    <a:pt x="397" y="306"/>
                    <a:pt x="396" y="302"/>
                  </a:cubicBezTo>
                  <a:cubicBezTo>
                    <a:pt x="394" y="306"/>
                    <a:pt x="391" y="308"/>
                    <a:pt x="388" y="311"/>
                  </a:cubicBezTo>
                  <a:close/>
                  <a:moveTo>
                    <a:pt x="490" y="310"/>
                  </a:moveTo>
                  <a:cubicBezTo>
                    <a:pt x="490" y="308"/>
                    <a:pt x="493" y="304"/>
                    <a:pt x="492" y="302"/>
                  </a:cubicBezTo>
                  <a:cubicBezTo>
                    <a:pt x="491" y="304"/>
                    <a:pt x="488" y="308"/>
                    <a:pt x="490" y="310"/>
                  </a:cubicBezTo>
                  <a:close/>
                  <a:moveTo>
                    <a:pt x="47" y="310"/>
                  </a:moveTo>
                  <a:cubicBezTo>
                    <a:pt x="46" y="307"/>
                    <a:pt x="45" y="302"/>
                    <a:pt x="42" y="303"/>
                  </a:cubicBezTo>
                  <a:cubicBezTo>
                    <a:pt x="45" y="304"/>
                    <a:pt x="43" y="309"/>
                    <a:pt x="47" y="310"/>
                  </a:cubicBezTo>
                  <a:close/>
                  <a:moveTo>
                    <a:pt x="382" y="308"/>
                  </a:moveTo>
                  <a:cubicBezTo>
                    <a:pt x="384" y="308"/>
                    <a:pt x="385" y="304"/>
                    <a:pt x="384" y="303"/>
                  </a:cubicBezTo>
                  <a:cubicBezTo>
                    <a:pt x="383" y="305"/>
                    <a:pt x="382" y="306"/>
                    <a:pt x="382" y="308"/>
                  </a:cubicBezTo>
                  <a:close/>
                  <a:moveTo>
                    <a:pt x="445" y="307"/>
                  </a:moveTo>
                  <a:cubicBezTo>
                    <a:pt x="445" y="304"/>
                    <a:pt x="442" y="303"/>
                    <a:pt x="440" y="303"/>
                  </a:cubicBezTo>
                  <a:cubicBezTo>
                    <a:pt x="440" y="306"/>
                    <a:pt x="441" y="307"/>
                    <a:pt x="445" y="307"/>
                  </a:cubicBezTo>
                  <a:close/>
                  <a:moveTo>
                    <a:pt x="132" y="310"/>
                  </a:moveTo>
                  <a:cubicBezTo>
                    <a:pt x="130" y="307"/>
                    <a:pt x="129" y="305"/>
                    <a:pt x="125" y="304"/>
                  </a:cubicBezTo>
                  <a:cubicBezTo>
                    <a:pt x="126" y="307"/>
                    <a:pt x="130" y="310"/>
                    <a:pt x="132" y="310"/>
                  </a:cubicBezTo>
                  <a:close/>
                  <a:moveTo>
                    <a:pt x="234" y="307"/>
                  </a:moveTo>
                  <a:cubicBezTo>
                    <a:pt x="235" y="313"/>
                    <a:pt x="243" y="313"/>
                    <a:pt x="244" y="307"/>
                  </a:cubicBezTo>
                  <a:cubicBezTo>
                    <a:pt x="243" y="306"/>
                    <a:pt x="240" y="305"/>
                    <a:pt x="239" y="304"/>
                  </a:cubicBezTo>
                  <a:cubicBezTo>
                    <a:pt x="237" y="305"/>
                    <a:pt x="237" y="307"/>
                    <a:pt x="234" y="307"/>
                  </a:cubicBezTo>
                  <a:close/>
                  <a:moveTo>
                    <a:pt x="455" y="310"/>
                  </a:moveTo>
                  <a:cubicBezTo>
                    <a:pt x="456" y="309"/>
                    <a:pt x="457" y="307"/>
                    <a:pt x="457" y="305"/>
                  </a:cubicBezTo>
                  <a:cubicBezTo>
                    <a:pt x="457" y="305"/>
                    <a:pt x="456" y="304"/>
                    <a:pt x="455" y="304"/>
                  </a:cubicBezTo>
                  <a:cubicBezTo>
                    <a:pt x="455" y="306"/>
                    <a:pt x="451" y="309"/>
                    <a:pt x="455" y="310"/>
                  </a:cubicBezTo>
                  <a:close/>
                  <a:moveTo>
                    <a:pt x="354" y="308"/>
                  </a:moveTo>
                  <a:cubicBezTo>
                    <a:pt x="355" y="310"/>
                    <a:pt x="357" y="311"/>
                    <a:pt x="360" y="313"/>
                  </a:cubicBezTo>
                  <a:cubicBezTo>
                    <a:pt x="361" y="310"/>
                    <a:pt x="363" y="308"/>
                    <a:pt x="363" y="305"/>
                  </a:cubicBezTo>
                  <a:cubicBezTo>
                    <a:pt x="360" y="306"/>
                    <a:pt x="354" y="303"/>
                    <a:pt x="354" y="308"/>
                  </a:cubicBezTo>
                  <a:close/>
                  <a:moveTo>
                    <a:pt x="421" y="313"/>
                  </a:moveTo>
                  <a:cubicBezTo>
                    <a:pt x="423" y="313"/>
                    <a:pt x="423" y="314"/>
                    <a:pt x="425" y="314"/>
                  </a:cubicBezTo>
                  <a:cubicBezTo>
                    <a:pt x="426" y="311"/>
                    <a:pt x="429" y="307"/>
                    <a:pt x="430" y="305"/>
                  </a:cubicBezTo>
                  <a:cubicBezTo>
                    <a:pt x="428" y="309"/>
                    <a:pt x="422" y="308"/>
                    <a:pt x="421" y="313"/>
                  </a:cubicBezTo>
                  <a:close/>
                  <a:moveTo>
                    <a:pt x="557" y="314"/>
                  </a:moveTo>
                  <a:cubicBezTo>
                    <a:pt x="559" y="314"/>
                    <a:pt x="558" y="309"/>
                    <a:pt x="561" y="310"/>
                  </a:cubicBezTo>
                  <a:cubicBezTo>
                    <a:pt x="560" y="307"/>
                    <a:pt x="561" y="306"/>
                    <a:pt x="560" y="305"/>
                  </a:cubicBezTo>
                  <a:cubicBezTo>
                    <a:pt x="559" y="307"/>
                    <a:pt x="557" y="310"/>
                    <a:pt x="557" y="314"/>
                  </a:cubicBezTo>
                  <a:close/>
                  <a:moveTo>
                    <a:pt x="176" y="307"/>
                  </a:moveTo>
                  <a:cubicBezTo>
                    <a:pt x="178" y="311"/>
                    <a:pt x="183" y="313"/>
                    <a:pt x="186" y="316"/>
                  </a:cubicBezTo>
                  <a:cubicBezTo>
                    <a:pt x="186" y="313"/>
                    <a:pt x="190" y="314"/>
                    <a:pt x="190" y="311"/>
                  </a:cubicBezTo>
                  <a:cubicBezTo>
                    <a:pt x="186" y="309"/>
                    <a:pt x="181" y="303"/>
                    <a:pt x="176" y="307"/>
                  </a:cubicBezTo>
                  <a:close/>
                  <a:moveTo>
                    <a:pt x="428" y="317"/>
                  </a:moveTo>
                  <a:cubicBezTo>
                    <a:pt x="430" y="319"/>
                    <a:pt x="430" y="316"/>
                    <a:pt x="432" y="316"/>
                  </a:cubicBezTo>
                  <a:cubicBezTo>
                    <a:pt x="430" y="313"/>
                    <a:pt x="436" y="308"/>
                    <a:pt x="433" y="305"/>
                  </a:cubicBezTo>
                  <a:cubicBezTo>
                    <a:pt x="432" y="309"/>
                    <a:pt x="428" y="314"/>
                    <a:pt x="428" y="317"/>
                  </a:cubicBezTo>
                  <a:close/>
                  <a:moveTo>
                    <a:pt x="485" y="312"/>
                  </a:moveTo>
                  <a:cubicBezTo>
                    <a:pt x="484" y="309"/>
                    <a:pt x="488" y="308"/>
                    <a:pt x="485" y="305"/>
                  </a:cubicBezTo>
                  <a:cubicBezTo>
                    <a:pt x="486" y="308"/>
                    <a:pt x="482" y="311"/>
                    <a:pt x="485" y="312"/>
                  </a:cubicBezTo>
                  <a:close/>
                  <a:moveTo>
                    <a:pt x="164" y="310"/>
                  </a:moveTo>
                  <a:cubicBezTo>
                    <a:pt x="164" y="310"/>
                    <a:pt x="166" y="310"/>
                    <a:pt x="167" y="309"/>
                  </a:cubicBezTo>
                  <a:cubicBezTo>
                    <a:pt x="167" y="306"/>
                    <a:pt x="163" y="305"/>
                    <a:pt x="163" y="308"/>
                  </a:cubicBezTo>
                  <a:cubicBezTo>
                    <a:pt x="165" y="308"/>
                    <a:pt x="163" y="310"/>
                    <a:pt x="164" y="310"/>
                  </a:cubicBezTo>
                  <a:close/>
                  <a:moveTo>
                    <a:pt x="495" y="320"/>
                  </a:moveTo>
                  <a:cubicBezTo>
                    <a:pt x="497" y="315"/>
                    <a:pt x="501" y="312"/>
                    <a:pt x="502" y="306"/>
                  </a:cubicBezTo>
                  <a:cubicBezTo>
                    <a:pt x="500" y="307"/>
                    <a:pt x="500" y="306"/>
                    <a:pt x="498" y="306"/>
                  </a:cubicBezTo>
                  <a:cubicBezTo>
                    <a:pt x="497" y="310"/>
                    <a:pt x="494" y="316"/>
                    <a:pt x="495" y="320"/>
                  </a:cubicBezTo>
                  <a:close/>
                  <a:moveTo>
                    <a:pt x="526" y="326"/>
                  </a:moveTo>
                  <a:cubicBezTo>
                    <a:pt x="533" y="322"/>
                    <a:pt x="535" y="314"/>
                    <a:pt x="536" y="306"/>
                  </a:cubicBezTo>
                  <a:cubicBezTo>
                    <a:pt x="533" y="312"/>
                    <a:pt x="528" y="317"/>
                    <a:pt x="526" y="326"/>
                  </a:cubicBezTo>
                  <a:close/>
                  <a:moveTo>
                    <a:pt x="252" y="307"/>
                  </a:moveTo>
                  <a:cubicBezTo>
                    <a:pt x="256" y="310"/>
                    <a:pt x="261" y="317"/>
                    <a:pt x="266" y="314"/>
                  </a:cubicBezTo>
                  <a:cubicBezTo>
                    <a:pt x="263" y="313"/>
                    <a:pt x="258" y="306"/>
                    <a:pt x="252" y="307"/>
                  </a:cubicBezTo>
                  <a:close/>
                  <a:moveTo>
                    <a:pt x="569" y="314"/>
                  </a:moveTo>
                  <a:cubicBezTo>
                    <a:pt x="568" y="311"/>
                    <a:pt x="573" y="307"/>
                    <a:pt x="571" y="306"/>
                  </a:cubicBezTo>
                  <a:cubicBezTo>
                    <a:pt x="570" y="309"/>
                    <a:pt x="567" y="311"/>
                    <a:pt x="569" y="314"/>
                  </a:cubicBezTo>
                  <a:close/>
                  <a:moveTo>
                    <a:pt x="396" y="317"/>
                  </a:moveTo>
                  <a:cubicBezTo>
                    <a:pt x="396" y="313"/>
                    <a:pt x="400" y="311"/>
                    <a:pt x="399" y="307"/>
                  </a:cubicBezTo>
                  <a:cubicBezTo>
                    <a:pt x="398" y="310"/>
                    <a:pt x="393" y="315"/>
                    <a:pt x="396" y="317"/>
                  </a:cubicBezTo>
                  <a:close/>
                  <a:moveTo>
                    <a:pt x="111" y="336"/>
                  </a:moveTo>
                  <a:cubicBezTo>
                    <a:pt x="107" y="323"/>
                    <a:pt x="101" y="313"/>
                    <a:pt x="90" y="308"/>
                  </a:cubicBezTo>
                  <a:cubicBezTo>
                    <a:pt x="91" y="322"/>
                    <a:pt x="101" y="333"/>
                    <a:pt x="111" y="336"/>
                  </a:cubicBezTo>
                  <a:close/>
                  <a:moveTo>
                    <a:pt x="308" y="308"/>
                  </a:moveTo>
                  <a:cubicBezTo>
                    <a:pt x="308" y="314"/>
                    <a:pt x="312" y="322"/>
                    <a:pt x="318" y="323"/>
                  </a:cubicBezTo>
                  <a:cubicBezTo>
                    <a:pt x="320" y="322"/>
                    <a:pt x="321" y="321"/>
                    <a:pt x="322" y="320"/>
                  </a:cubicBezTo>
                  <a:cubicBezTo>
                    <a:pt x="318" y="316"/>
                    <a:pt x="313" y="309"/>
                    <a:pt x="308" y="308"/>
                  </a:cubicBezTo>
                  <a:close/>
                  <a:moveTo>
                    <a:pt x="399" y="320"/>
                  </a:moveTo>
                  <a:cubicBezTo>
                    <a:pt x="405" y="318"/>
                    <a:pt x="405" y="314"/>
                    <a:pt x="407" y="310"/>
                  </a:cubicBezTo>
                  <a:cubicBezTo>
                    <a:pt x="406" y="309"/>
                    <a:pt x="406" y="307"/>
                    <a:pt x="403" y="308"/>
                  </a:cubicBezTo>
                  <a:cubicBezTo>
                    <a:pt x="403" y="312"/>
                    <a:pt x="400" y="315"/>
                    <a:pt x="399" y="320"/>
                  </a:cubicBezTo>
                  <a:close/>
                  <a:moveTo>
                    <a:pt x="213" y="316"/>
                  </a:moveTo>
                  <a:cubicBezTo>
                    <a:pt x="209" y="314"/>
                    <a:pt x="205" y="308"/>
                    <a:pt x="200" y="309"/>
                  </a:cubicBezTo>
                  <a:cubicBezTo>
                    <a:pt x="205" y="310"/>
                    <a:pt x="210" y="317"/>
                    <a:pt x="213" y="316"/>
                  </a:cubicBezTo>
                  <a:close/>
                  <a:moveTo>
                    <a:pt x="474" y="312"/>
                  </a:moveTo>
                  <a:cubicBezTo>
                    <a:pt x="476" y="313"/>
                    <a:pt x="477" y="314"/>
                    <a:pt x="479" y="315"/>
                  </a:cubicBezTo>
                  <a:cubicBezTo>
                    <a:pt x="481" y="311"/>
                    <a:pt x="477" y="309"/>
                    <a:pt x="475" y="308"/>
                  </a:cubicBezTo>
                  <a:cubicBezTo>
                    <a:pt x="475" y="310"/>
                    <a:pt x="473" y="310"/>
                    <a:pt x="474" y="312"/>
                  </a:cubicBezTo>
                  <a:close/>
                  <a:moveTo>
                    <a:pt x="437" y="313"/>
                  </a:moveTo>
                  <a:cubicBezTo>
                    <a:pt x="438" y="312"/>
                    <a:pt x="440" y="312"/>
                    <a:pt x="440" y="310"/>
                  </a:cubicBezTo>
                  <a:cubicBezTo>
                    <a:pt x="439" y="309"/>
                    <a:pt x="439" y="309"/>
                    <a:pt x="437" y="309"/>
                  </a:cubicBezTo>
                  <a:cubicBezTo>
                    <a:pt x="437" y="310"/>
                    <a:pt x="435" y="312"/>
                    <a:pt x="437" y="313"/>
                  </a:cubicBezTo>
                  <a:close/>
                  <a:moveTo>
                    <a:pt x="242" y="315"/>
                  </a:moveTo>
                  <a:cubicBezTo>
                    <a:pt x="246" y="317"/>
                    <a:pt x="249" y="320"/>
                    <a:pt x="253" y="322"/>
                  </a:cubicBezTo>
                  <a:cubicBezTo>
                    <a:pt x="257" y="322"/>
                    <a:pt x="258" y="319"/>
                    <a:pt x="261" y="318"/>
                  </a:cubicBezTo>
                  <a:cubicBezTo>
                    <a:pt x="258" y="314"/>
                    <a:pt x="253" y="312"/>
                    <a:pt x="248" y="310"/>
                  </a:cubicBezTo>
                  <a:cubicBezTo>
                    <a:pt x="247" y="312"/>
                    <a:pt x="243" y="312"/>
                    <a:pt x="242" y="315"/>
                  </a:cubicBezTo>
                  <a:close/>
                  <a:moveTo>
                    <a:pt x="218" y="313"/>
                  </a:moveTo>
                  <a:cubicBezTo>
                    <a:pt x="218" y="311"/>
                    <a:pt x="214" y="311"/>
                    <a:pt x="214" y="311"/>
                  </a:cubicBezTo>
                  <a:cubicBezTo>
                    <a:pt x="216" y="311"/>
                    <a:pt x="215" y="314"/>
                    <a:pt x="218" y="313"/>
                  </a:cubicBezTo>
                  <a:close/>
                  <a:moveTo>
                    <a:pt x="278" y="313"/>
                  </a:moveTo>
                  <a:cubicBezTo>
                    <a:pt x="283" y="314"/>
                    <a:pt x="287" y="323"/>
                    <a:pt x="290" y="316"/>
                  </a:cubicBezTo>
                  <a:cubicBezTo>
                    <a:pt x="288" y="313"/>
                    <a:pt x="281" y="307"/>
                    <a:pt x="278" y="313"/>
                  </a:cubicBezTo>
                  <a:close/>
                  <a:moveTo>
                    <a:pt x="488" y="314"/>
                  </a:moveTo>
                  <a:cubicBezTo>
                    <a:pt x="488" y="313"/>
                    <a:pt x="491" y="311"/>
                    <a:pt x="488" y="310"/>
                  </a:cubicBezTo>
                  <a:cubicBezTo>
                    <a:pt x="489" y="312"/>
                    <a:pt x="486" y="313"/>
                    <a:pt x="488" y="314"/>
                  </a:cubicBezTo>
                  <a:close/>
                  <a:moveTo>
                    <a:pt x="42" y="313"/>
                  </a:moveTo>
                  <a:cubicBezTo>
                    <a:pt x="41" y="312"/>
                    <a:pt x="41" y="311"/>
                    <a:pt x="39" y="311"/>
                  </a:cubicBezTo>
                  <a:cubicBezTo>
                    <a:pt x="39" y="312"/>
                    <a:pt x="42" y="314"/>
                    <a:pt x="42" y="313"/>
                  </a:cubicBezTo>
                  <a:close/>
                  <a:moveTo>
                    <a:pt x="70" y="317"/>
                  </a:moveTo>
                  <a:cubicBezTo>
                    <a:pt x="69" y="314"/>
                    <a:pt x="68" y="312"/>
                    <a:pt x="67" y="311"/>
                  </a:cubicBezTo>
                  <a:cubicBezTo>
                    <a:pt x="68" y="313"/>
                    <a:pt x="68" y="316"/>
                    <a:pt x="70" y="317"/>
                  </a:cubicBezTo>
                  <a:close/>
                  <a:moveTo>
                    <a:pt x="167" y="313"/>
                  </a:moveTo>
                  <a:cubicBezTo>
                    <a:pt x="170" y="315"/>
                    <a:pt x="173" y="316"/>
                    <a:pt x="174" y="320"/>
                  </a:cubicBezTo>
                  <a:cubicBezTo>
                    <a:pt x="177" y="318"/>
                    <a:pt x="179" y="322"/>
                    <a:pt x="183" y="320"/>
                  </a:cubicBezTo>
                  <a:cubicBezTo>
                    <a:pt x="183" y="319"/>
                    <a:pt x="182" y="319"/>
                    <a:pt x="182" y="317"/>
                  </a:cubicBezTo>
                  <a:cubicBezTo>
                    <a:pt x="176" y="319"/>
                    <a:pt x="172" y="307"/>
                    <a:pt x="167" y="313"/>
                  </a:cubicBezTo>
                  <a:close/>
                  <a:moveTo>
                    <a:pt x="350" y="317"/>
                  </a:moveTo>
                  <a:cubicBezTo>
                    <a:pt x="353" y="319"/>
                    <a:pt x="357" y="319"/>
                    <a:pt x="357" y="316"/>
                  </a:cubicBezTo>
                  <a:cubicBezTo>
                    <a:pt x="357" y="314"/>
                    <a:pt x="353" y="314"/>
                    <a:pt x="352" y="311"/>
                  </a:cubicBezTo>
                  <a:cubicBezTo>
                    <a:pt x="351" y="313"/>
                    <a:pt x="350" y="314"/>
                    <a:pt x="350" y="317"/>
                  </a:cubicBezTo>
                  <a:close/>
                  <a:moveTo>
                    <a:pt x="409" y="314"/>
                  </a:moveTo>
                  <a:cubicBezTo>
                    <a:pt x="411" y="315"/>
                    <a:pt x="412" y="312"/>
                    <a:pt x="410" y="311"/>
                  </a:cubicBezTo>
                  <a:cubicBezTo>
                    <a:pt x="411" y="313"/>
                    <a:pt x="408" y="313"/>
                    <a:pt x="409" y="314"/>
                  </a:cubicBezTo>
                  <a:close/>
                  <a:moveTo>
                    <a:pt x="453" y="314"/>
                  </a:moveTo>
                  <a:cubicBezTo>
                    <a:pt x="455" y="313"/>
                    <a:pt x="453" y="312"/>
                    <a:pt x="452" y="311"/>
                  </a:cubicBezTo>
                  <a:cubicBezTo>
                    <a:pt x="451" y="313"/>
                    <a:pt x="452" y="314"/>
                    <a:pt x="453" y="314"/>
                  </a:cubicBezTo>
                  <a:close/>
                  <a:moveTo>
                    <a:pt x="220" y="317"/>
                  </a:moveTo>
                  <a:cubicBezTo>
                    <a:pt x="223" y="319"/>
                    <a:pt x="225" y="320"/>
                    <a:pt x="228" y="321"/>
                  </a:cubicBezTo>
                  <a:cubicBezTo>
                    <a:pt x="228" y="319"/>
                    <a:pt x="232" y="317"/>
                    <a:pt x="234" y="316"/>
                  </a:cubicBezTo>
                  <a:cubicBezTo>
                    <a:pt x="231" y="311"/>
                    <a:pt x="223" y="311"/>
                    <a:pt x="220" y="317"/>
                  </a:cubicBezTo>
                  <a:close/>
                  <a:moveTo>
                    <a:pt x="368" y="319"/>
                  </a:moveTo>
                  <a:cubicBezTo>
                    <a:pt x="369" y="319"/>
                    <a:pt x="369" y="320"/>
                    <a:pt x="370" y="320"/>
                  </a:cubicBezTo>
                  <a:cubicBezTo>
                    <a:pt x="371" y="318"/>
                    <a:pt x="373" y="317"/>
                    <a:pt x="372" y="313"/>
                  </a:cubicBezTo>
                  <a:cubicBezTo>
                    <a:pt x="371" y="313"/>
                    <a:pt x="372" y="311"/>
                    <a:pt x="370" y="312"/>
                  </a:cubicBezTo>
                  <a:cubicBezTo>
                    <a:pt x="370" y="315"/>
                    <a:pt x="368" y="316"/>
                    <a:pt x="368" y="319"/>
                  </a:cubicBezTo>
                  <a:close/>
                  <a:moveTo>
                    <a:pt x="530" y="333"/>
                  </a:moveTo>
                  <a:cubicBezTo>
                    <a:pt x="535" y="327"/>
                    <a:pt x="545" y="322"/>
                    <a:pt x="546" y="313"/>
                  </a:cubicBezTo>
                  <a:cubicBezTo>
                    <a:pt x="541" y="319"/>
                    <a:pt x="531" y="325"/>
                    <a:pt x="530" y="333"/>
                  </a:cubicBezTo>
                  <a:close/>
                  <a:moveTo>
                    <a:pt x="466" y="319"/>
                  </a:moveTo>
                  <a:cubicBezTo>
                    <a:pt x="468" y="318"/>
                    <a:pt x="469" y="314"/>
                    <a:pt x="468" y="313"/>
                  </a:cubicBezTo>
                  <a:cubicBezTo>
                    <a:pt x="467" y="315"/>
                    <a:pt x="466" y="316"/>
                    <a:pt x="466" y="319"/>
                  </a:cubicBezTo>
                  <a:close/>
                  <a:moveTo>
                    <a:pt x="63" y="322"/>
                  </a:moveTo>
                  <a:cubicBezTo>
                    <a:pt x="61" y="321"/>
                    <a:pt x="60" y="315"/>
                    <a:pt x="57" y="314"/>
                  </a:cubicBezTo>
                  <a:cubicBezTo>
                    <a:pt x="58" y="317"/>
                    <a:pt x="61" y="324"/>
                    <a:pt x="63" y="322"/>
                  </a:cubicBezTo>
                  <a:close/>
                  <a:moveTo>
                    <a:pt x="558" y="323"/>
                  </a:moveTo>
                  <a:cubicBezTo>
                    <a:pt x="559" y="322"/>
                    <a:pt x="557" y="326"/>
                    <a:pt x="559" y="325"/>
                  </a:cubicBezTo>
                  <a:cubicBezTo>
                    <a:pt x="560" y="321"/>
                    <a:pt x="564" y="318"/>
                    <a:pt x="563" y="314"/>
                  </a:cubicBezTo>
                  <a:cubicBezTo>
                    <a:pt x="560" y="317"/>
                    <a:pt x="560" y="320"/>
                    <a:pt x="558" y="323"/>
                  </a:cubicBezTo>
                  <a:close/>
                  <a:moveTo>
                    <a:pt x="189" y="318"/>
                  </a:moveTo>
                  <a:cubicBezTo>
                    <a:pt x="193" y="319"/>
                    <a:pt x="196" y="325"/>
                    <a:pt x="201" y="323"/>
                  </a:cubicBezTo>
                  <a:cubicBezTo>
                    <a:pt x="199" y="318"/>
                    <a:pt x="193" y="311"/>
                    <a:pt x="189" y="318"/>
                  </a:cubicBezTo>
                  <a:close/>
                  <a:moveTo>
                    <a:pt x="390" y="317"/>
                  </a:moveTo>
                  <a:cubicBezTo>
                    <a:pt x="388" y="317"/>
                    <a:pt x="388" y="315"/>
                    <a:pt x="385" y="314"/>
                  </a:cubicBezTo>
                  <a:cubicBezTo>
                    <a:pt x="386" y="316"/>
                    <a:pt x="388" y="319"/>
                    <a:pt x="390" y="317"/>
                  </a:cubicBezTo>
                  <a:close/>
                  <a:moveTo>
                    <a:pt x="433" y="319"/>
                  </a:moveTo>
                  <a:cubicBezTo>
                    <a:pt x="434" y="322"/>
                    <a:pt x="435" y="323"/>
                    <a:pt x="437" y="323"/>
                  </a:cubicBezTo>
                  <a:cubicBezTo>
                    <a:pt x="438" y="321"/>
                    <a:pt x="442" y="317"/>
                    <a:pt x="440" y="314"/>
                  </a:cubicBezTo>
                  <a:cubicBezTo>
                    <a:pt x="438" y="316"/>
                    <a:pt x="436" y="318"/>
                    <a:pt x="433" y="319"/>
                  </a:cubicBezTo>
                  <a:close/>
                  <a:moveTo>
                    <a:pt x="442" y="322"/>
                  </a:moveTo>
                  <a:cubicBezTo>
                    <a:pt x="446" y="322"/>
                    <a:pt x="446" y="316"/>
                    <a:pt x="445" y="314"/>
                  </a:cubicBezTo>
                  <a:cubicBezTo>
                    <a:pt x="445" y="317"/>
                    <a:pt x="443" y="319"/>
                    <a:pt x="442" y="322"/>
                  </a:cubicBezTo>
                  <a:close/>
                  <a:moveTo>
                    <a:pt x="481" y="317"/>
                  </a:moveTo>
                  <a:cubicBezTo>
                    <a:pt x="484" y="319"/>
                    <a:pt x="484" y="314"/>
                    <a:pt x="482" y="314"/>
                  </a:cubicBezTo>
                  <a:cubicBezTo>
                    <a:pt x="482" y="316"/>
                    <a:pt x="481" y="316"/>
                    <a:pt x="481" y="317"/>
                  </a:cubicBezTo>
                  <a:close/>
                  <a:moveTo>
                    <a:pt x="81" y="324"/>
                  </a:moveTo>
                  <a:cubicBezTo>
                    <a:pt x="79" y="321"/>
                    <a:pt x="78" y="316"/>
                    <a:pt x="75" y="315"/>
                  </a:cubicBezTo>
                  <a:cubicBezTo>
                    <a:pt x="75" y="318"/>
                    <a:pt x="77" y="325"/>
                    <a:pt x="81" y="324"/>
                  </a:cubicBezTo>
                  <a:close/>
                  <a:moveTo>
                    <a:pt x="148" y="328"/>
                  </a:moveTo>
                  <a:cubicBezTo>
                    <a:pt x="146" y="320"/>
                    <a:pt x="136" y="318"/>
                    <a:pt x="131" y="316"/>
                  </a:cubicBezTo>
                  <a:cubicBezTo>
                    <a:pt x="134" y="322"/>
                    <a:pt x="143" y="323"/>
                    <a:pt x="148" y="328"/>
                  </a:cubicBezTo>
                  <a:close/>
                  <a:moveTo>
                    <a:pt x="330" y="322"/>
                  </a:moveTo>
                  <a:cubicBezTo>
                    <a:pt x="332" y="324"/>
                    <a:pt x="334" y="326"/>
                    <a:pt x="337" y="327"/>
                  </a:cubicBezTo>
                  <a:cubicBezTo>
                    <a:pt x="340" y="324"/>
                    <a:pt x="340" y="318"/>
                    <a:pt x="337" y="315"/>
                  </a:cubicBezTo>
                  <a:cubicBezTo>
                    <a:pt x="336" y="318"/>
                    <a:pt x="330" y="317"/>
                    <a:pt x="330" y="322"/>
                  </a:cubicBezTo>
                  <a:close/>
                  <a:moveTo>
                    <a:pt x="405" y="324"/>
                  </a:moveTo>
                  <a:cubicBezTo>
                    <a:pt x="407" y="325"/>
                    <a:pt x="407" y="327"/>
                    <a:pt x="411" y="327"/>
                  </a:cubicBezTo>
                  <a:cubicBezTo>
                    <a:pt x="410" y="323"/>
                    <a:pt x="416" y="319"/>
                    <a:pt x="413" y="315"/>
                  </a:cubicBezTo>
                  <a:cubicBezTo>
                    <a:pt x="410" y="318"/>
                    <a:pt x="405" y="319"/>
                    <a:pt x="405" y="324"/>
                  </a:cubicBezTo>
                  <a:close/>
                  <a:moveTo>
                    <a:pt x="414" y="327"/>
                  </a:moveTo>
                  <a:cubicBezTo>
                    <a:pt x="418" y="326"/>
                    <a:pt x="421" y="324"/>
                    <a:pt x="423" y="320"/>
                  </a:cubicBezTo>
                  <a:cubicBezTo>
                    <a:pt x="422" y="319"/>
                    <a:pt x="420" y="318"/>
                    <a:pt x="418" y="316"/>
                  </a:cubicBezTo>
                  <a:cubicBezTo>
                    <a:pt x="417" y="320"/>
                    <a:pt x="414" y="323"/>
                    <a:pt x="414" y="327"/>
                  </a:cubicBezTo>
                  <a:close/>
                  <a:moveTo>
                    <a:pt x="470" y="322"/>
                  </a:moveTo>
                  <a:cubicBezTo>
                    <a:pt x="472" y="322"/>
                    <a:pt x="473" y="324"/>
                    <a:pt x="475" y="324"/>
                  </a:cubicBezTo>
                  <a:cubicBezTo>
                    <a:pt x="475" y="322"/>
                    <a:pt x="476" y="320"/>
                    <a:pt x="476" y="318"/>
                  </a:cubicBezTo>
                  <a:cubicBezTo>
                    <a:pt x="475" y="318"/>
                    <a:pt x="474" y="316"/>
                    <a:pt x="472" y="316"/>
                  </a:cubicBezTo>
                  <a:cubicBezTo>
                    <a:pt x="472" y="318"/>
                    <a:pt x="470" y="319"/>
                    <a:pt x="470" y="322"/>
                  </a:cubicBezTo>
                  <a:close/>
                  <a:moveTo>
                    <a:pt x="158" y="319"/>
                  </a:moveTo>
                  <a:cubicBezTo>
                    <a:pt x="163" y="321"/>
                    <a:pt x="166" y="326"/>
                    <a:pt x="172" y="328"/>
                  </a:cubicBezTo>
                  <a:cubicBezTo>
                    <a:pt x="172" y="327"/>
                    <a:pt x="175" y="327"/>
                    <a:pt x="174" y="325"/>
                  </a:cubicBezTo>
                  <a:cubicBezTo>
                    <a:pt x="170" y="322"/>
                    <a:pt x="163" y="315"/>
                    <a:pt x="158" y="319"/>
                  </a:cubicBezTo>
                  <a:close/>
                  <a:moveTo>
                    <a:pt x="273" y="320"/>
                  </a:moveTo>
                  <a:cubicBezTo>
                    <a:pt x="272" y="319"/>
                    <a:pt x="270" y="315"/>
                    <a:pt x="269" y="318"/>
                  </a:cubicBezTo>
                  <a:cubicBezTo>
                    <a:pt x="270" y="318"/>
                    <a:pt x="272" y="321"/>
                    <a:pt x="273" y="320"/>
                  </a:cubicBezTo>
                  <a:close/>
                  <a:moveTo>
                    <a:pt x="224" y="323"/>
                  </a:moveTo>
                  <a:cubicBezTo>
                    <a:pt x="221" y="321"/>
                    <a:pt x="219" y="320"/>
                    <a:pt x="216" y="318"/>
                  </a:cubicBezTo>
                  <a:cubicBezTo>
                    <a:pt x="217" y="321"/>
                    <a:pt x="222" y="323"/>
                    <a:pt x="224" y="323"/>
                  </a:cubicBezTo>
                  <a:close/>
                  <a:moveTo>
                    <a:pt x="50" y="332"/>
                  </a:moveTo>
                  <a:cubicBezTo>
                    <a:pt x="47" y="328"/>
                    <a:pt x="48" y="320"/>
                    <a:pt x="42" y="319"/>
                  </a:cubicBezTo>
                  <a:cubicBezTo>
                    <a:pt x="43" y="325"/>
                    <a:pt x="45" y="330"/>
                    <a:pt x="50" y="332"/>
                  </a:cubicBezTo>
                  <a:close/>
                  <a:moveTo>
                    <a:pt x="360" y="323"/>
                  </a:moveTo>
                  <a:cubicBezTo>
                    <a:pt x="362" y="323"/>
                    <a:pt x="362" y="321"/>
                    <a:pt x="362" y="319"/>
                  </a:cubicBezTo>
                  <a:cubicBezTo>
                    <a:pt x="360" y="319"/>
                    <a:pt x="358" y="321"/>
                    <a:pt x="360" y="323"/>
                  </a:cubicBezTo>
                  <a:close/>
                  <a:moveTo>
                    <a:pt x="597" y="334"/>
                  </a:moveTo>
                  <a:cubicBezTo>
                    <a:pt x="601" y="331"/>
                    <a:pt x="607" y="323"/>
                    <a:pt x="605" y="319"/>
                  </a:cubicBezTo>
                  <a:cubicBezTo>
                    <a:pt x="602" y="323"/>
                    <a:pt x="597" y="329"/>
                    <a:pt x="597" y="334"/>
                  </a:cubicBezTo>
                  <a:close/>
                  <a:moveTo>
                    <a:pt x="231" y="323"/>
                  </a:moveTo>
                  <a:cubicBezTo>
                    <a:pt x="234" y="325"/>
                    <a:pt x="238" y="327"/>
                    <a:pt x="241" y="328"/>
                  </a:cubicBezTo>
                  <a:cubicBezTo>
                    <a:pt x="240" y="322"/>
                    <a:pt x="234" y="315"/>
                    <a:pt x="231" y="323"/>
                  </a:cubicBezTo>
                  <a:close/>
                  <a:moveTo>
                    <a:pt x="258" y="325"/>
                  </a:moveTo>
                  <a:cubicBezTo>
                    <a:pt x="262" y="327"/>
                    <a:pt x="265" y="330"/>
                    <a:pt x="270" y="332"/>
                  </a:cubicBezTo>
                  <a:cubicBezTo>
                    <a:pt x="271" y="330"/>
                    <a:pt x="275" y="330"/>
                    <a:pt x="276" y="327"/>
                  </a:cubicBezTo>
                  <a:cubicBezTo>
                    <a:pt x="271" y="321"/>
                    <a:pt x="262" y="316"/>
                    <a:pt x="258" y="325"/>
                  </a:cubicBezTo>
                  <a:close/>
                  <a:moveTo>
                    <a:pt x="291" y="322"/>
                  </a:moveTo>
                  <a:cubicBezTo>
                    <a:pt x="295" y="325"/>
                    <a:pt x="300" y="327"/>
                    <a:pt x="306" y="328"/>
                  </a:cubicBezTo>
                  <a:cubicBezTo>
                    <a:pt x="302" y="325"/>
                    <a:pt x="295" y="316"/>
                    <a:pt x="291" y="322"/>
                  </a:cubicBezTo>
                  <a:close/>
                  <a:moveTo>
                    <a:pt x="385" y="328"/>
                  </a:moveTo>
                  <a:cubicBezTo>
                    <a:pt x="386" y="326"/>
                    <a:pt x="387" y="324"/>
                    <a:pt x="388" y="322"/>
                  </a:cubicBezTo>
                  <a:cubicBezTo>
                    <a:pt x="386" y="321"/>
                    <a:pt x="385" y="320"/>
                    <a:pt x="383" y="319"/>
                  </a:cubicBezTo>
                  <a:cubicBezTo>
                    <a:pt x="381" y="322"/>
                    <a:pt x="383" y="326"/>
                    <a:pt x="385" y="328"/>
                  </a:cubicBezTo>
                  <a:close/>
                  <a:moveTo>
                    <a:pt x="347" y="323"/>
                  </a:moveTo>
                  <a:cubicBezTo>
                    <a:pt x="349" y="323"/>
                    <a:pt x="351" y="323"/>
                    <a:pt x="351" y="322"/>
                  </a:cubicBezTo>
                  <a:cubicBezTo>
                    <a:pt x="349" y="322"/>
                    <a:pt x="350" y="320"/>
                    <a:pt x="348" y="320"/>
                  </a:cubicBezTo>
                  <a:cubicBezTo>
                    <a:pt x="347" y="321"/>
                    <a:pt x="348" y="323"/>
                    <a:pt x="347" y="323"/>
                  </a:cubicBezTo>
                  <a:close/>
                  <a:moveTo>
                    <a:pt x="479" y="328"/>
                  </a:moveTo>
                  <a:cubicBezTo>
                    <a:pt x="478" y="325"/>
                    <a:pt x="482" y="322"/>
                    <a:pt x="479" y="320"/>
                  </a:cubicBezTo>
                  <a:cubicBezTo>
                    <a:pt x="479" y="323"/>
                    <a:pt x="474" y="327"/>
                    <a:pt x="479" y="328"/>
                  </a:cubicBezTo>
                  <a:close/>
                  <a:moveTo>
                    <a:pt x="547" y="333"/>
                  </a:moveTo>
                  <a:cubicBezTo>
                    <a:pt x="554" y="333"/>
                    <a:pt x="555" y="325"/>
                    <a:pt x="555" y="320"/>
                  </a:cubicBezTo>
                  <a:cubicBezTo>
                    <a:pt x="551" y="324"/>
                    <a:pt x="549" y="329"/>
                    <a:pt x="547" y="333"/>
                  </a:cubicBezTo>
                  <a:close/>
                  <a:moveTo>
                    <a:pt x="245" y="326"/>
                  </a:moveTo>
                  <a:cubicBezTo>
                    <a:pt x="247" y="326"/>
                    <a:pt x="247" y="325"/>
                    <a:pt x="248" y="325"/>
                  </a:cubicBezTo>
                  <a:cubicBezTo>
                    <a:pt x="248" y="323"/>
                    <a:pt x="246" y="322"/>
                    <a:pt x="243" y="321"/>
                  </a:cubicBezTo>
                  <a:cubicBezTo>
                    <a:pt x="243" y="323"/>
                    <a:pt x="244" y="324"/>
                    <a:pt x="245" y="326"/>
                  </a:cubicBezTo>
                  <a:close/>
                  <a:moveTo>
                    <a:pt x="75" y="327"/>
                  </a:moveTo>
                  <a:cubicBezTo>
                    <a:pt x="74" y="324"/>
                    <a:pt x="74" y="323"/>
                    <a:pt x="71" y="322"/>
                  </a:cubicBezTo>
                  <a:cubicBezTo>
                    <a:pt x="72" y="324"/>
                    <a:pt x="73" y="326"/>
                    <a:pt x="75" y="327"/>
                  </a:cubicBezTo>
                  <a:close/>
                  <a:moveTo>
                    <a:pt x="134" y="333"/>
                  </a:moveTo>
                  <a:cubicBezTo>
                    <a:pt x="132" y="327"/>
                    <a:pt x="125" y="325"/>
                    <a:pt x="121" y="322"/>
                  </a:cubicBezTo>
                  <a:cubicBezTo>
                    <a:pt x="124" y="327"/>
                    <a:pt x="129" y="330"/>
                    <a:pt x="134" y="333"/>
                  </a:cubicBezTo>
                  <a:close/>
                  <a:moveTo>
                    <a:pt x="365" y="325"/>
                  </a:moveTo>
                  <a:cubicBezTo>
                    <a:pt x="366" y="325"/>
                    <a:pt x="366" y="326"/>
                    <a:pt x="367" y="326"/>
                  </a:cubicBezTo>
                  <a:cubicBezTo>
                    <a:pt x="367" y="324"/>
                    <a:pt x="368" y="322"/>
                    <a:pt x="366" y="322"/>
                  </a:cubicBezTo>
                  <a:cubicBezTo>
                    <a:pt x="365" y="322"/>
                    <a:pt x="365" y="324"/>
                    <a:pt x="365" y="325"/>
                  </a:cubicBezTo>
                  <a:close/>
                  <a:moveTo>
                    <a:pt x="566" y="329"/>
                  </a:moveTo>
                  <a:cubicBezTo>
                    <a:pt x="567" y="327"/>
                    <a:pt x="571" y="325"/>
                    <a:pt x="569" y="322"/>
                  </a:cubicBezTo>
                  <a:cubicBezTo>
                    <a:pt x="568" y="324"/>
                    <a:pt x="564" y="326"/>
                    <a:pt x="566" y="329"/>
                  </a:cubicBezTo>
                  <a:close/>
                  <a:moveTo>
                    <a:pt x="94" y="333"/>
                  </a:moveTo>
                  <a:cubicBezTo>
                    <a:pt x="93" y="328"/>
                    <a:pt x="88" y="325"/>
                    <a:pt x="84" y="322"/>
                  </a:cubicBezTo>
                  <a:cubicBezTo>
                    <a:pt x="85" y="328"/>
                    <a:pt x="90" y="333"/>
                    <a:pt x="94" y="333"/>
                  </a:cubicBezTo>
                  <a:close/>
                  <a:moveTo>
                    <a:pt x="217" y="328"/>
                  </a:moveTo>
                  <a:cubicBezTo>
                    <a:pt x="216" y="324"/>
                    <a:pt x="212" y="324"/>
                    <a:pt x="210" y="322"/>
                  </a:cubicBezTo>
                  <a:cubicBezTo>
                    <a:pt x="208" y="326"/>
                    <a:pt x="215" y="330"/>
                    <a:pt x="217" y="328"/>
                  </a:cubicBezTo>
                  <a:close/>
                  <a:moveTo>
                    <a:pt x="377" y="325"/>
                  </a:moveTo>
                  <a:cubicBezTo>
                    <a:pt x="377" y="324"/>
                    <a:pt x="377" y="324"/>
                    <a:pt x="377" y="323"/>
                  </a:cubicBezTo>
                  <a:cubicBezTo>
                    <a:pt x="376" y="323"/>
                    <a:pt x="375" y="322"/>
                    <a:pt x="374" y="322"/>
                  </a:cubicBezTo>
                  <a:cubicBezTo>
                    <a:pt x="374" y="324"/>
                    <a:pt x="375" y="325"/>
                    <a:pt x="377" y="325"/>
                  </a:cubicBezTo>
                  <a:close/>
                  <a:moveTo>
                    <a:pt x="446" y="330"/>
                  </a:moveTo>
                  <a:cubicBezTo>
                    <a:pt x="447" y="328"/>
                    <a:pt x="449" y="326"/>
                    <a:pt x="450" y="323"/>
                  </a:cubicBezTo>
                  <a:cubicBezTo>
                    <a:pt x="446" y="323"/>
                    <a:pt x="444" y="329"/>
                    <a:pt x="446" y="330"/>
                  </a:cubicBezTo>
                  <a:close/>
                  <a:moveTo>
                    <a:pt x="420" y="334"/>
                  </a:moveTo>
                  <a:cubicBezTo>
                    <a:pt x="425" y="334"/>
                    <a:pt x="429" y="327"/>
                    <a:pt x="426" y="323"/>
                  </a:cubicBezTo>
                  <a:cubicBezTo>
                    <a:pt x="423" y="325"/>
                    <a:pt x="422" y="330"/>
                    <a:pt x="420" y="334"/>
                  </a:cubicBezTo>
                  <a:close/>
                  <a:moveTo>
                    <a:pt x="454" y="337"/>
                  </a:moveTo>
                  <a:cubicBezTo>
                    <a:pt x="456" y="332"/>
                    <a:pt x="458" y="328"/>
                    <a:pt x="460" y="323"/>
                  </a:cubicBezTo>
                  <a:cubicBezTo>
                    <a:pt x="459" y="323"/>
                    <a:pt x="458" y="323"/>
                    <a:pt x="457" y="323"/>
                  </a:cubicBezTo>
                  <a:cubicBezTo>
                    <a:pt x="457" y="328"/>
                    <a:pt x="453" y="332"/>
                    <a:pt x="454" y="337"/>
                  </a:cubicBezTo>
                  <a:close/>
                  <a:moveTo>
                    <a:pt x="127" y="350"/>
                  </a:moveTo>
                  <a:cubicBezTo>
                    <a:pt x="127" y="345"/>
                    <a:pt x="122" y="345"/>
                    <a:pt x="121" y="341"/>
                  </a:cubicBezTo>
                  <a:cubicBezTo>
                    <a:pt x="123" y="335"/>
                    <a:pt x="119" y="326"/>
                    <a:pt x="113" y="324"/>
                  </a:cubicBezTo>
                  <a:cubicBezTo>
                    <a:pt x="115" y="336"/>
                    <a:pt x="119" y="345"/>
                    <a:pt x="127" y="350"/>
                  </a:cubicBezTo>
                  <a:close/>
                  <a:moveTo>
                    <a:pt x="52" y="326"/>
                  </a:moveTo>
                  <a:cubicBezTo>
                    <a:pt x="55" y="330"/>
                    <a:pt x="56" y="335"/>
                    <a:pt x="59" y="339"/>
                  </a:cubicBezTo>
                  <a:cubicBezTo>
                    <a:pt x="58" y="334"/>
                    <a:pt x="56" y="324"/>
                    <a:pt x="52" y="326"/>
                  </a:cubicBezTo>
                  <a:close/>
                  <a:moveTo>
                    <a:pt x="150" y="336"/>
                  </a:moveTo>
                  <a:cubicBezTo>
                    <a:pt x="148" y="329"/>
                    <a:pt x="140" y="328"/>
                    <a:pt x="135" y="325"/>
                  </a:cubicBezTo>
                  <a:cubicBezTo>
                    <a:pt x="138" y="330"/>
                    <a:pt x="146" y="333"/>
                    <a:pt x="150" y="336"/>
                  </a:cubicBezTo>
                  <a:close/>
                  <a:moveTo>
                    <a:pt x="349" y="338"/>
                  </a:moveTo>
                  <a:cubicBezTo>
                    <a:pt x="351" y="338"/>
                    <a:pt x="351" y="339"/>
                    <a:pt x="352" y="339"/>
                  </a:cubicBezTo>
                  <a:cubicBezTo>
                    <a:pt x="354" y="335"/>
                    <a:pt x="358" y="331"/>
                    <a:pt x="359" y="325"/>
                  </a:cubicBezTo>
                  <a:cubicBezTo>
                    <a:pt x="358" y="325"/>
                    <a:pt x="358" y="325"/>
                    <a:pt x="357" y="325"/>
                  </a:cubicBezTo>
                  <a:cubicBezTo>
                    <a:pt x="354" y="329"/>
                    <a:pt x="351" y="333"/>
                    <a:pt x="349" y="338"/>
                  </a:cubicBezTo>
                  <a:close/>
                  <a:moveTo>
                    <a:pt x="327" y="330"/>
                  </a:moveTo>
                  <a:cubicBezTo>
                    <a:pt x="330" y="330"/>
                    <a:pt x="331" y="333"/>
                    <a:pt x="334" y="333"/>
                  </a:cubicBezTo>
                  <a:cubicBezTo>
                    <a:pt x="334" y="332"/>
                    <a:pt x="335" y="332"/>
                    <a:pt x="335" y="330"/>
                  </a:cubicBezTo>
                  <a:cubicBezTo>
                    <a:pt x="333" y="329"/>
                    <a:pt x="331" y="326"/>
                    <a:pt x="329" y="325"/>
                  </a:cubicBezTo>
                  <a:cubicBezTo>
                    <a:pt x="329" y="328"/>
                    <a:pt x="327" y="328"/>
                    <a:pt x="327" y="330"/>
                  </a:cubicBezTo>
                  <a:close/>
                  <a:moveTo>
                    <a:pt x="513" y="337"/>
                  </a:moveTo>
                  <a:cubicBezTo>
                    <a:pt x="516" y="334"/>
                    <a:pt x="521" y="328"/>
                    <a:pt x="519" y="325"/>
                  </a:cubicBezTo>
                  <a:cubicBezTo>
                    <a:pt x="517" y="329"/>
                    <a:pt x="511" y="331"/>
                    <a:pt x="513" y="337"/>
                  </a:cubicBezTo>
                  <a:close/>
                  <a:moveTo>
                    <a:pt x="210" y="330"/>
                  </a:moveTo>
                  <a:cubicBezTo>
                    <a:pt x="208" y="330"/>
                    <a:pt x="207" y="326"/>
                    <a:pt x="203" y="326"/>
                  </a:cubicBezTo>
                  <a:cubicBezTo>
                    <a:pt x="204" y="328"/>
                    <a:pt x="209" y="332"/>
                    <a:pt x="210" y="330"/>
                  </a:cubicBezTo>
                  <a:close/>
                  <a:moveTo>
                    <a:pt x="430" y="329"/>
                  </a:moveTo>
                  <a:cubicBezTo>
                    <a:pt x="432" y="329"/>
                    <a:pt x="433" y="329"/>
                    <a:pt x="433" y="327"/>
                  </a:cubicBezTo>
                  <a:cubicBezTo>
                    <a:pt x="432" y="327"/>
                    <a:pt x="431" y="326"/>
                    <a:pt x="431" y="326"/>
                  </a:cubicBezTo>
                  <a:cubicBezTo>
                    <a:pt x="431" y="327"/>
                    <a:pt x="430" y="328"/>
                    <a:pt x="430" y="329"/>
                  </a:cubicBezTo>
                  <a:close/>
                  <a:moveTo>
                    <a:pt x="459" y="340"/>
                  </a:moveTo>
                  <a:cubicBezTo>
                    <a:pt x="459" y="335"/>
                    <a:pt x="465" y="330"/>
                    <a:pt x="462" y="326"/>
                  </a:cubicBezTo>
                  <a:cubicBezTo>
                    <a:pt x="462" y="330"/>
                    <a:pt x="455" y="337"/>
                    <a:pt x="459" y="340"/>
                  </a:cubicBezTo>
                  <a:close/>
                  <a:moveTo>
                    <a:pt x="572" y="336"/>
                  </a:moveTo>
                  <a:cubicBezTo>
                    <a:pt x="575" y="332"/>
                    <a:pt x="583" y="331"/>
                    <a:pt x="582" y="326"/>
                  </a:cubicBezTo>
                  <a:cubicBezTo>
                    <a:pt x="580" y="330"/>
                    <a:pt x="572" y="332"/>
                    <a:pt x="572" y="336"/>
                  </a:cubicBezTo>
                  <a:close/>
                  <a:moveTo>
                    <a:pt x="247" y="331"/>
                  </a:moveTo>
                  <a:cubicBezTo>
                    <a:pt x="251" y="334"/>
                    <a:pt x="256" y="335"/>
                    <a:pt x="261" y="338"/>
                  </a:cubicBezTo>
                  <a:cubicBezTo>
                    <a:pt x="263" y="337"/>
                    <a:pt x="264" y="336"/>
                    <a:pt x="265" y="334"/>
                  </a:cubicBezTo>
                  <a:cubicBezTo>
                    <a:pt x="260" y="332"/>
                    <a:pt x="252" y="322"/>
                    <a:pt x="247" y="331"/>
                  </a:cubicBezTo>
                  <a:close/>
                  <a:moveTo>
                    <a:pt x="374" y="329"/>
                  </a:moveTo>
                  <a:cubicBezTo>
                    <a:pt x="375" y="326"/>
                    <a:pt x="372" y="327"/>
                    <a:pt x="371" y="327"/>
                  </a:cubicBezTo>
                  <a:cubicBezTo>
                    <a:pt x="371" y="328"/>
                    <a:pt x="373" y="328"/>
                    <a:pt x="374" y="329"/>
                  </a:cubicBezTo>
                  <a:close/>
                  <a:moveTo>
                    <a:pt x="407" y="330"/>
                  </a:moveTo>
                  <a:cubicBezTo>
                    <a:pt x="407" y="328"/>
                    <a:pt x="405" y="327"/>
                    <a:pt x="402" y="327"/>
                  </a:cubicBezTo>
                  <a:cubicBezTo>
                    <a:pt x="403" y="329"/>
                    <a:pt x="405" y="329"/>
                    <a:pt x="407" y="330"/>
                  </a:cubicBezTo>
                  <a:close/>
                  <a:moveTo>
                    <a:pt x="345" y="335"/>
                  </a:moveTo>
                  <a:cubicBezTo>
                    <a:pt x="348" y="334"/>
                    <a:pt x="351" y="330"/>
                    <a:pt x="350" y="327"/>
                  </a:cubicBezTo>
                  <a:cubicBezTo>
                    <a:pt x="346" y="329"/>
                    <a:pt x="346" y="331"/>
                    <a:pt x="345" y="335"/>
                  </a:cubicBezTo>
                  <a:close/>
                  <a:moveTo>
                    <a:pt x="356" y="342"/>
                  </a:moveTo>
                  <a:cubicBezTo>
                    <a:pt x="361" y="340"/>
                    <a:pt x="361" y="333"/>
                    <a:pt x="365" y="330"/>
                  </a:cubicBezTo>
                  <a:cubicBezTo>
                    <a:pt x="364" y="329"/>
                    <a:pt x="363" y="328"/>
                    <a:pt x="363" y="328"/>
                  </a:cubicBezTo>
                  <a:cubicBezTo>
                    <a:pt x="360" y="333"/>
                    <a:pt x="358" y="337"/>
                    <a:pt x="356" y="342"/>
                  </a:cubicBezTo>
                  <a:close/>
                  <a:moveTo>
                    <a:pt x="391" y="336"/>
                  </a:moveTo>
                  <a:cubicBezTo>
                    <a:pt x="392" y="336"/>
                    <a:pt x="392" y="337"/>
                    <a:pt x="394" y="337"/>
                  </a:cubicBezTo>
                  <a:cubicBezTo>
                    <a:pt x="395" y="334"/>
                    <a:pt x="397" y="332"/>
                    <a:pt x="399" y="330"/>
                  </a:cubicBezTo>
                  <a:cubicBezTo>
                    <a:pt x="397" y="330"/>
                    <a:pt x="397" y="328"/>
                    <a:pt x="396" y="328"/>
                  </a:cubicBezTo>
                  <a:cubicBezTo>
                    <a:pt x="394" y="330"/>
                    <a:pt x="393" y="333"/>
                    <a:pt x="391" y="336"/>
                  </a:cubicBezTo>
                  <a:close/>
                  <a:moveTo>
                    <a:pt x="84" y="334"/>
                  </a:moveTo>
                  <a:cubicBezTo>
                    <a:pt x="83" y="332"/>
                    <a:pt x="83" y="330"/>
                    <a:pt x="81" y="329"/>
                  </a:cubicBezTo>
                  <a:cubicBezTo>
                    <a:pt x="83" y="330"/>
                    <a:pt x="82" y="334"/>
                    <a:pt x="84" y="334"/>
                  </a:cubicBezTo>
                  <a:close/>
                  <a:moveTo>
                    <a:pt x="186" y="331"/>
                  </a:moveTo>
                  <a:cubicBezTo>
                    <a:pt x="185" y="331"/>
                    <a:pt x="184" y="328"/>
                    <a:pt x="183" y="330"/>
                  </a:cubicBezTo>
                  <a:cubicBezTo>
                    <a:pt x="184" y="330"/>
                    <a:pt x="186" y="332"/>
                    <a:pt x="186" y="331"/>
                  </a:cubicBezTo>
                  <a:close/>
                  <a:moveTo>
                    <a:pt x="302" y="331"/>
                  </a:moveTo>
                  <a:cubicBezTo>
                    <a:pt x="300" y="331"/>
                    <a:pt x="297" y="329"/>
                    <a:pt x="295" y="330"/>
                  </a:cubicBezTo>
                  <a:cubicBezTo>
                    <a:pt x="297" y="330"/>
                    <a:pt x="300" y="334"/>
                    <a:pt x="302" y="331"/>
                  </a:cubicBezTo>
                  <a:close/>
                  <a:moveTo>
                    <a:pt x="387" y="334"/>
                  </a:moveTo>
                  <a:cubicBezTo>
                    <a:pt x="390" y="333"/>
                    <a:pt x="389" y="331"/>
                    <a:pt x="391" y="329"/>
                  </a:cubicBezTo>
                  <a:cubicBezTo>
                    <a:pt x="388" y="329"/>
                    <a:pt x="385" y="331"/>
                    <a:pt x="387" y="334"/>
                  </a:cubicBezTo>
                  <a:close/>
                  <a:moveTo>
                    <a:pt x="414" y="331"/>
                  </a:moveTo>
                  <a:cubicBezTo>
                    <a:pt x="416" y="331"/>
                    <a:pt x="415" y="332"/>
                    <a:pt x="417" y="332"/>
                  </a:cubicBezTo>
                  <a:cubicBezTo>
                    <a:pt x="416" y="330"/>
                    <a:pt x="419" y="330"/>
                    <a:pt x="417" y="329"/>
                  </a:cubicBezTo>
                  <a:cubicBezTo>
                    <a:pt x="417" y="330"/>
                    <a:pt x="415" y="329"/>
                    <a:pt x="414" y="331"/>
                  </a:cubicBezTo>
                  <a:close/>
                  <a:moveTo>
                    <a:pt x="179" y="330"/>
                  </a:moveTo>
                  <a:cubicBezTo>
                    <a:pt x="180" y="331"/>
                    <a:pt x="180" y="333"/>
                    <a:pt x="182" y="334"/>
                  </a:cubicBezTo>
                  <a:cubicBezTo>
                    <a:pt x="182" y="333"/>
                    <a:pt x="184" y="333"/>
                    <a:pt x="183" y="331"/>
                  </a:cubicBezTo>
                  <a:cubicBezTo>
                    <a:pt x="183" y="331"/>
                    <a:pt x="182" y="331"/>
                    <a:pt x="182" y="331"/>
                  </a:cubicBezTo>
                  <a:cubicBezTo>
                    <a:pt x="183" y="331"/>
                    <a:pt x="183" y="330"/>
                    <a:pt x="182" y="330"/>
                  </a:cubicBezTo>
                  <a:cubicBezTo>
                    <a:pt x="182" y="332"/>
                    <a:pt x="180" y="330"/>
                    <a:pt x="179" y="330"/>
                  </a:cubicBezTo>
                  <a:close/>
                  <a:moveTo>
                    <a:pt x="219" y="333"/>
                  </a:moveTo>
                  <a:cubicBezTo>
                    <a:pt x="222" y="337"/>
                    <a:pt x="227" y="339"/>
                    <a:pt x="231" y="335"/>
                  </a:cubicBezTo>
                  <a:cubicBezTo>
                    <a:pt x="227" y="333"/>
                    <a:pt x="221" y="326"/>
                    <a:pt x="219" y="333"/>
                  </a:cubicBezTo>
                  <a:close/>
                  <a:moveTo>
                    <a:pt x="462" y="342"/>
                  </a:moveTo>
                  <a:cubicBezTo>
                    <a:pt x="469" y="342"/>
                    <a:pt x="469" y="336"/>
                    <a:pt x="471" y="331"/>
                  </a:cubicBezTo>
                  <a:cubicBezTo>
                    <a:pt x="469" y="331"/>
                    <a:pt x="469" y="329"/>
                    <a:pt x="467" y="330"/>
                  </a:cubicBezTo>
                  <a:cubicBezTo>
                    <a:pt x="466" y="334"/>
                    <a:pt x="463" y="337"/>
                    <a:pt x="462" y="342"/>
                  </a:cubicBezTo>
                  <a:close/>
                  <a:moveTo>
                    <a:pt x="484" y="348"/>
                  </a:moveTo>
                  <a:cubicBezTo>
                    <a:pt x="492" y="346"/>
                    <a:pt x="492" y="337"/>
                    <a:pt x="495" y="331"/>
                  </a:cubicBezTo>
                  <a:cubicBezTo>
                    <a:pt x="487" y="328"/>
                    <a:pt x="488" y="343"/>
                    <a:pt x="484" y="348"/>
                  </a:cubicBezTo>
                  <a:close/>
                  <a:moveTo>
                    <a:pt x="284" y="341"/>
                  </a:moveTo>
                  <a:cubicBezTo>
                    <a:pt x="289" y="341"/>
                    <a:pt x="290" y="338"/>
                    <a:pt x="293" y="336"/>
                  </a:cubicBezTo>
                  <a:cubicBezTo>
                    <a:pt x="289" y="334"/>
                    <a:pt x="286" y="332"/>
                    <a:pt x="282" y="330"/>
                  </a:cubicBezTo>
                  <a:cubicBezTo>
                    <a:pt x="283" y="334"/>
                    <a:pt x="284" y="337"/>
                    <a:pt x="284" y="341"/>
                  </a:cubicBezTo>
                  <a:close/>
                  <a:moveTo>
                    <a:pt x="72" y="349"/>
                  </a:moveTo>
                  <a:cubicBezTo>
                    <a:pt x="68" y="343"/>
                    <a:pt x="65" y="336"/>
                    <a:pt x="60" y="331"/>
                  </a:cubicBezTo>
                  <a:cubicBezTo>
                    <a:pt x="62" y="339"/>
                    <a:pt x="64" y="347"/>
                    <a:pt x="72" y="349"/>
                  </a:cubicBezTo>
                  <a:close/>
                  <a:moveTo>
                    <a:pt x="273" y="334"/>
                  </a:moveTo>
                  <a:cubicBezTo>
                    <a:pt x="275" y="336"/>
                    <a:pt x="277" y="338"/>
                    <a:pt x="280" y="339"/>
                  </a:cubicBezTo>
                  <a:cubicBezTo>
                    <a:pt x="280" y="335"/>
                    <a:pt x="279" y="333"/>
                    <a:pt x="277" y="331"/>
                  </a:cubicBezTo>
                  <a:cubicBezTo>
                    <a:pt x="276" y="332"/>
                    <a:pt x="274" y="333"/>
                    <a:pt x="273" y="334"/>
                  </a:cubicBezTo>
                  <a:close/>
                  <a:moveTo>
                    <a:pt x="304" y="334"/>
                  </a:moveTo>
                  <a:cubicBezTo>
                    <a:pt x="305" y="337"/>
                    <a:pt x="308" y="338"/>
                    <a:pt x="310" y="340"/>
                  </a:cubicBezTo>
                  <a:cubicBezTo>
                    <a:pt x="312" y="338"/>
                    <a:pt x="314" y="335"/>
                    <a:pt x="315" y="333"/>
                  </a:cubicBezTo>
                  <a:cubicBezTo>
                    <a:pt x="311" y="329"/>
                    <a:pt x="307" y="333"/>
                    <a:pt x="304" y="334"/>
                  </a:cubicBezTo>
                  <a:close/>
                  <a:moveTo>
                    <a:pt x="399" y="334"/>
                  </a:moveTo>
                  <a:cubicBezTo>
                    <a:pt x="400" y="334"/>
                    <a:pt x="401" y="334"/>
                    <a:pt x="402" y="333"/>
                  </a:cubicBezTo>
                  <a:cubicBezTo>
                    <a:pt x="402" y="331"/>
                    <a:pt x="401" y="331"/>
                    <a:pt x="400" y="331"/>
                  </a:cubicBezTo>
                  <a:cubicBezTo>
                    <a:pt x="399" y="332"/>
                    <a:pt x="399" y="333"/>
                    <a:pt x="399" y="334"/>
                  </a:cubicBezTo>
                  <a:close/>
                  <a:moveTo>
                    <a:pt x="431" y="344"/>
                  </a:moveTo>
                  <a:cubicBezTo>
                    <a:pt x="436" y="344"/>
                    <a:pt x="439" y="336"/>
                    <a:pt x="439" y="331"/>
                  </a:cubicBezTo>
                  <a:cubicBezTo>
                    <a:pt x="438" y="331"/>
                    <a:pt x="438" y="331"/>
                    <a:pt x="437" y="331"/>
                  </a:cubicBezTo>
                  <a:cubicBezTo>
                    <a:pt x="435" y="335"/>
                    <a:pt x="434" y="340"/>
                    <a:pt x="431" y="344"/>
                  </a:cubicBezTo>
                  <a:close/>
                  <a:moveTo>
                    <a:pt x="363" y="341"/>
                  </a:moveTo>
                  <a:cubicBezTo>
                    <a:pt x="367" y="339"/>
                    <a:pt x="372" y="338"/>
                    <a:pt x="372" y="334"/>
                  </a:cubicBezTo>
                  <a:cubicBezTo>
                    <a:pt x="370" y="334"/>
                    <a:pt x="370" y="331"/>
                    <a:pt x="368" y="331"/>
                  </a:cubicBezTo>
                  <a:cubicBezTo>
                    <a:pt x="366" y="335"/>
                    <a:pt x="364" y="337"/>
                    <a:pt x="363" y="341"/>
                  </a:cubicBezTo>
                  <a:close/>
                  <a:moveTo>
                    <a:pt x="521" y="341"/>
                  </a:moveTo>
                  <a:cubicBezTo>
                    <a:pt x="522" y="339"/>
                    <a:pt x="528" y="333"/>
                    <a:pt x="524" y="331"/>
                  </a:cubicBezTo>
                  <a:cubicBezTo>
                    <a:pt x="523" y="334"/>
                    <a:pt x="520" y="338"/>
                    <a:pt x="521" y="341"/>
                  </a:cubicBezTo>
                  <a:close/>
                  <a:moveTo>
                    <a:pt x="425" y="339"/>
                  </a:moveTo>
                  <a:cubicBezTo>
                    <a:pt x="427" y="340"/>
                    <a:pt x="427" y="342"/>
                    <a:pt x="429" y="342"/>
                  </a:cubicBezTo>
                  <a:cubicBezTo>
                    <a:pt x="430" y="339"/>
                    <a:pt x="432" y="336"/>
                    <a:pt x="433" y="332"/>
                  </a:cubicBezTo>
                  <a:cubicBezTo>
                    <a:pt x="429" y="333"/>
                    <a:pt x="426" y="335"/>
                    <a:pt x="425" y="339"/>
                  </a:cubicBezTo>
                  <a:close/>
                  <a:moveTo>
                    <a:pt x="133" y="340"/>
                  </a:moveTo>
                  <a:cubicBezTo>
                    <a:pt x="131" y="337"/>
                    <a:pt x="128" y="335"/>
                    <a:pt x="124" y="333"/>
                  </a:cubicBezTo>
                  <a:cubicBezTo>
                    <a:pt x="125" y="335"/>
                    <a:pt x="126" y="336"/>
                    <a:pt x="126" y="337"/>
                  </a:cubicBezTo>
                  <a:cubicBezTo>
                    <a:pt x="130" y="337"/>
                    <a:pt x="131" y="339"/>
                    <a:pt x="133" y="340"/>
                  </a:cubicBezTo>
                  <a:close/>
                  <a:moveTo>
                    <a:pt x="190" y="334"/>
                  </a:moveTo>
                  <a:cubicBezTo>
                    <a:pt x="192" y="338"/>
                    <a:pt x="196" y="339"/>
                    <a:pt x="199" y="342"/>
                  </a:cubicBezTo>
                  <a:cubicBezTo>
                    <a:pt x="200" y="341"/>
                    <a:pt x="202" y="341"/>
                    <a:pt x="202" y="339"/>
                  </a:cubicBezTo>
                  <a:cubicBezTo>
                    <a:pt x="197" y="339"/>
                    <a:pt x="192" y="333"/>
                    <a:pt x="190" y="334"/>
                  </a:cubicBezTo>
                  <a:close/>
                  <a:moveTo>
                    <a:pt x="472" y="339"/>
                  </a:moveTo>
                  <a:cubicBezTo>
                    <a:pt x="475" y="339"/>
                    <a:pt x="475" y="336"/>
                    <a:pt x="476" y="333"/>
                  </a:cubicBezTo>
                  <a:cubicBezTo>
                    <a:pt x="475" y="333"/>
                    <a:pt x="474" y="333"/>
                    <a:pt x="473" y="333"/>
                  </a:cubicBezTo>
                  <a:cubicBezTo>
                    <a:pt x="474" y="336"/>
                    <a:pt x="472" y="336"/>
                    <a:pt x="472" y="339"/>
                  </a:cubicBezTo>
                  <a:close/>
                  <a:moveTo>
                    <a:pt x="559" y="339"/>
                  </a:moveTo>
                  <a:cubicBezTo>
                    <a:pt x="561" y="337"/>
                    <a:pt x="565" y="336"/>
                    <a:pt x="566" y="333"/>
                  </a:cubicBezTo>
                  <a:cubicBezTo>
                    <a:pt x="563" y="333"/>
                    <a:pt x="563" y="334"/>
                    <a:pt x="561" y="333"/>
                  </a:cubicBezTo>
                  <a:cubicBezTo>
                    <a:pt x="561" y="335"/>
                    <a:pt x="558" y="337"/>
                    <a:pt x="559" y="339"/>
                  </a:cubicBezTo>
                  <a:close/>
                  <a:moveTo>
                    <a:pt x="72" y="342"/>
                  </a:moveTo>
                  <a:cubicBezTo>
                    <a:pt x="72" y="338"/>
                    <a:pt x="70" y="334"/>
                    <a:pt x="67" y="334"/>
                  </a:cubicBezTo>
                  <a:cubicBezTo>
                    <a:pt x="69" y="337"/>
                    <a:pt x="70" y="340"/>
                    <a:pt x="72" y="342"/>
                  </a:cubicBezTo>
                  <a:close/>
                  <a:moveTo>
                    <a:pt x="111" y="346"/>
                  </a:moveTo>
                  <a:cubicBezTo>
                    <a:pt x="110" y="340"/>
                    <a:pt x="104" y="340"/>
                    <a:pt x="103" y="335"/>
                  </a:cubicBezTo>
                  <a:cubicBezTo>
                    <a:pt x="101" y="337"/>
                    <a:pt x="99" y="333"/>
                    <a:pt x="98" y="334"/>
                  </a:cubicBezTo>
                  <a:cubicBezTo>
                    <a:pt x="101" y="340"/>
                    <a:pt x="106" y="343"/>
                    <a:pt x="111" y="346"/>
                  </a:cubicBezTo>
                  <a:close/>
                  <a:moveTo>
                    <a:pt x="494" y="342"/>
                  </a:moveTo>
                  <a:cubicBezTo>
                    <a:pt x="497" y="340"/>
                    <a:pt x="500" y="339"/>
                    <a:pt x="502" y="336"/>
                  </a:cubicBezTo>
                  <a:cubicBezTo>
                    <a:pt x="500" y="335"/>
                    <a:pt x="500" y="333"/>
                    <a:pt x="497" y="334"/>
                  </a:cubicBezTo>
                  <a:cubicBezTo>
                    <a:pt x="497" y="337"/>
                    <a:pt x="495" y="339"/>
                    <a:pt x="494" y="342"/>
                  </a:cubicBezTo>
                  <a:close/>
                  <a:moveTo>
                    <a:pt x="537" y="334"/>
                  </a:moveTo>
                  <a:cubicBezTo>
                    <a:pt x="532" y="337"/>
                    <a:pt x="524" y="339"/>
                    <a:pt x="522" y="348"/>
                  </a:cubicBezTo>
                  <a:cubicBezTo>
                    <a:pt x="528" y="347"/>
                    <a:pt x="542" y="343"/>
                    <a:pt x="537" y="334"/>
                  </a:cubicBezTo>
                  <a:close/>
                  <a:moveTo>
                    <a:pt x="564" y="359"/>
                  </a:moveTo>
                  <a:cubicBezTo>
                    <a:pt x="576" y="354"/>
                    <a:pt x="588" y="346"/>
                    <a:pt x="591" y="334"/>
                  </a:cubicBezTo>
                  <a:cubicBezTo>
                    <a:pt x="583" y="344"/>
                    <a:pt x="571" y="349"/>
                    <a:pt x="564" y="359"/>
                  </a:cubicBezTo>
                  <a:close/>
                  <a:moveTo>
                    <a:pt x="101" y="353"/>
                  </a:moveTo>
                  <a:cubicBezTo>
                    <a:pt x="98" y="345"/>
                    <a:pt x="97" y="337"/>
                    <a:pt x="89" y="334"/>
                  </a:cubicBezTo>
                  <a:cubicBezTo>
                    <a:pt x="93" y="341"/>
                    <a:pt x="93" y="350"/>
                    <a:pt x="101" y="353"/>
                  </a:cubicBezTo>
                  <a:close/>
                  <a:moveTo>
                    <a:pt x="313" y="343"/>
                  </a:moveTo>
                  <a:cubicBezTo>
                    <a:pt x="315" y="343"/>
                    <a:pt x="315" y="345"/>
                    <a:pt x="317" y="345"/>
                  </a:cubicBezTo>
                  <a:cubicBezTo>
                    <a:pt x="318" y="341"/>
                    <a:pt x="320" y="339"/>
                    <a:pt x="320" y="335"/>
                  </a:cubicBezTo>
                  <a:cubicBezTo>
                    <a:pt x="319" y="335"/>
                    <a:pt x="319" y="334"/>
                    <a:pt x="318" y="334"/>
                  </a:cubicBezTo>
                  <a:cubicBezTo>
                    <a:pt x="317" y="338"/>
                    <a:pt x="314" y="340"/>
                    <a:pt x="313" y="343"/>
                  </a:cubicBezTo>
                  <a:close/>
                  <a:moveTo>
                    <a:pt x="438" y="345"/>
                  </a:moveTo>
                  <a:cubicBezTo>
                    <a:pt x="442" y="343"/>
                    <a:pt x="442" y="339"/>
                    <a:pt x="444" y="335"/>
                  </a:cubicBezTo>
                  <a:cubicBezTo>
                    <a:pt x="443" y="335"/>
                    <a:pt x="442" y="335"/>
                    <a:pt x="442" y="335"/>
                  </a:cubicBezTo>
                  <a:cubicBezTo>
                    <a:pt x="440" y="338"/>
                    <a:pt x="439" y="342"/>
                    <a:pt x="438" y="345"/>
                  </a:cubicBezTo>
                  <a:close/>
                  <a:moveTo>
                    <a:pt x="250" y="339"/>
                  </a:moveTo>
                  <a:cubicBezTo>
                    <a:pt x="253" y="340"/>
                    <a:pt x="257" y="344"/>
                    <a:pt x="258" y="339"/>
                  </a:cubicBezTo>
                  <a:cubicBezTo>
                    <a:pt x="255" y="338"/>
                    <a:pt x="253" y="337"/>
                    <a:pt x="250" y="336"/>
                  </a:cubicBezTo>
                  <a:cubicBezTo>
                    <a:pt x="250" y="337"/>
                    <a:pt x="250" y="338"/>
                    <a:pt x="250" y="339"/>
                  </a:cubicBezTo>
                  <a:close/>
                  <a:moveTo>
                    <a:pt x="154" y="350"/>
                  </a:moveTo>
                  <a:cubicBezTo>
                    <a:pt x="151" y="344"/>
                    <a:pt x="145" y="341"/>
                    <a:pt x="140" y="336"/>
                  </a:cubicBezTo>
                  <a:cubicBezTo>
                    <a:pt x="142" y="343"/>
                    <a:pt x="148" y="347"/>
                    <a:pt x="154" y="350"/>
                  </a:cubicBezTo>
                  <a:close/>
                  <a:moveTo>
                    <a:pt x="400" y="338"/>
                  </a:moveTo>
                  <a:cubicBezTo>
                    <a:pt x="401" y="338"/>
                    <a:pt x="405" y="340"/>
                    <a:pt x="405" y="336"/>
                  </a:cubicBezTo>
                  <a:cubicBezTo>
                    <a:pt x="403" y="336"/>
                    <a:pt x="402" y="337"/>
                    <a:pt x="400" y="338"/>
                  </a:cubicBezTo>
                  <a:close/>
                  <a:moveTo>
                    <a:pt x="228" y="340"/>
                  </a:moveTo>
                  <a:cubicBezTo>
                    <a:pt x="233" y="341"/>
                    <a:pt x="238" y="343"/>
                    <a:pt x="244" y="344"/>
                  </a:cubicBezTo>
                  <a:cubicBezTo>
                    <a:pt x="240" y="340"/>
                    <a:pt x="233" y="334"/>
                    <a:pt x="228" y="340"/>
                  </a:cubicBezTo>
                  <a:close/>
                  <a:moveTo>
                    <a:pt x="374" y="344"/>
                  </a:moveTo>
                  <a:cubicBezTo>
                    <a:pt x="377" y="343"/>
                    <a:pt x="380" y="342"/>
                    <a:pt x="379" y="338"/>
                  </a:cubicBezTo>
                  <a:cubicBezTo>
                    <a:pt x="377" y="339"/>
                    <a:pt x="377" y="337"/>
                    <a:pt x="376" y="337"/>
                  </a:cubicBezTo>
                  <a:cubicBezTo>
                    <a:pt x="375" y="339"/>
                    <a:pt x="373" y="342"/>
                    <a:pt x="374" y="344"/>
                  </a:cubicBezTo>
                  <a:close/>
                  <a:moveTo>
                    <a:pt x="266" y="340"/>
                  </a:moveTo>
                  <a:cubicBezTo>
                    <a:pt x="270" y="341"/>
                    <a:pt x="275" y="345"/>
                    <a:pt x="279" y="344"/>
                  </a:cubicBezTo>
                  <a:cubicBezTo>
                    <a:pt x="277" y="341"/>
                    <a:pt x="269" y="334"/>
                    <a:pt x="266" y="340"/>
                  </a:cubicBezTo>
                  <a:close/>
                  <a:moveTo>
                    <a:pt x="323" y="341"/>
                  </a:moveTo>
                  <a:cubicBezTo>
                    <a:pt x="325" y="341"/>
                    <a:pt x="327" y="340"/>
                    <a:pt x="327" y="338"/>
                  </a:cubicBezTo>
                  <a:cubicBezTo>
                    <a:pt x="325" y="338"/>
                    <a:pt x="326" y="337"/>
                    <a:pt x="324" y="337"/>
                  </a:cubicBezTo>
                  <a:cubicBezTo>
                    <a:pt x="323" y="338"/>
                    <a:pt x="323" y="340"/>
                    <a:pt x="323" y="341"/>
                  </a:cubicBezTo>
                  <a:close/>
                  <a:moveTo>
                    <a:pt x="408" y="341"/>
                  </a:moveTo>
                  <a:cubicBezTo>
                    <a:pt x="409" y="339"/>
                    <a:pt x="411" y="340"/>
                    <a:pt x="411" y="338"/>
                  </a:cubicBezTo>
                  <a:cubicBezTo>
                    <a:pt x="410" y="338"/>
                    <a:pt x="409" y="338"/>
                    <a:pt x="409" y="337"/>
                  </a:cubicBezTo>
                  <a:cubicBezTo>
                    <a:pt x="409" y="338"/>
                    <a:pt x="407" y="340"/>
                    <a:pt x="408" y="341"/>
                  </a:cubicBezTo>
                  <a:close/>
                  <a:moveTo>
                    <a:pt x="445" y="345"/>
                  </a:moveTo>
                  <a:cubicBezTo>
                    <a:pt x="445" y="343"/>
                    <a:pt x="449" y="339"/>
                    <a:pt x="446" y="337"/>
                  </a:cubicBezTo>
                  <a:cubicBezTo>
                    <a:pt x="446" y="340"/>
                    <a:pt x="442" y="343"/>
                    <a:pt x="445" y="345"/>
                  </a:cubicBezTo>
                  <a:close/>
                  <a:moveTo>
                    <a:pt x="477" y="354"/>
                  </a:moveTo>
                  <a:cubicBezTo>
                    <a:pt x="480" y="351"/>
                    <a:pt x="483" y="341"/>
                    <a:pt x="482" y="337"/>
                  </a:cubicBezTo>
                  <a:cubicBezTo>
                    <a:pt x="481" y="343"/>
                    <a:pt x="476" y="349"/>
                    <a:pt x="477" y="354"/>
                  </a:cubicBezTo>
                  <a:close/>
                  <a:moveTo>
                    <a:pt x="492" y="346"/>
                  </a:moveTo>
                  <a:cubicBezTo>
                    <a:pt x="492" y="348"/>
                    <a:pt x="488" y="350"/>
                    <a:pt x="491" y="351"/>
                  </a:cubicBezTo>
                  <a:cubicBezTo>
                    <a:pt x="496" y="346"/>
                    <a:pt x="505" y="345"/>
                    <a:pt x="507" y="337"/>
                  </a:cubicBezTo>
                  <a:cubicBezTo>
                    <a:pt x="501" y="339"/>
                    <a:pt x="498" y="346"/>
                    <a:pt x="492" y="346"/>
                  </a:cubicBezTo>
                  <a:close/>
                  <a:moveTo>
                    <a:pt x="549" y="348"/>
                  </a:moveTo>
                  <a:cubicBezTo>
                    <a:pt x="545" y="354"/>
                    <a:pt x="539" y="360"/>
                    <a:pt x="533" y="364"/>
                  </a:cubicBezTo>
                  <a:cubicBezTo>
                    <a:pt x="531" y="366"/>
                    <a:pt x="527" y="367"/>
                    <a:pt x="527" y="370"/>
                  </a:cubicBezTo>
                  <a:cubicBezTo>
                    <a:pt x="547" y="362"/>
                    <a:pt x="564" y="352"/>
                    <a:pt x="576" y="337"/>
                  </a:cubicBezTo>
                  <a:cubicBezTo>
                    <a:pt x="567" y="341"/>
                    <a:pt x="560" y="346"/>
                    <a:pt x="549" y="348"/>
                  </a:cubicBezTo>
                  <a:close/>
                  <a:moveTo>
                    <a:pt x="52" y="344"/>
                  </a:moveTo>
                  <a:cubicBezTo>
                    <a:pt x="53" y="341"/>
                    <a:pt x="51" y="340"/>
                    <a:pt x="50" y="338"/>
                  </a:cubicBezTo>
                  <a:cubicBezTo>
                    <a:pt x="50" y="341"/>
                    <a:pt x="51" y="342"/>
                    <a:pt x="52" y="344"/>
                  </a:cubicBezTo>
                  <a:close/>
                  <a:moveTo>
                    <a:pt x="210" y="339"/>
                  </a:moveTo>
                  <a:cubicBezTo>
                    <a:pt x="210" y="342"/>
                    <a:pt x="216" y="345"/>
                    <a:pt x="217" y="341"/>
                  </a:cubicBezTo>
                  <a:cubicBezTo>
                    <a:pt x="215" y="340"/>
                    <a:pt x="212" y="337"/>
                    <a:pt x="210" y="339"/>
                  </a:cubicBezTo>
                  <a:close/>
                  <a:moveTo>
                    <a:pt x="287" y="344"/>
                  </a:moveTo>
                  <a:cubicBezTo>
                    <a:pt x="293" y="347"/>
                    <a:pt x="302" y="357"/>
                    <a:pt x="307" y="347"/>
                  </a:cubicBezTo>
                  <a:cubicBezTo>
                    <a:pt x="302" y="339"/>
                    <a:pt x="293" y="337"/>
                    <a:pt x="287" y="344"/>
                  </a:cubicBezTo>
                  <a:close/>
                  <a:moveTo>
                    <a:pt x="397" y="340"/>
                  </a:moveTo>
                  <a:cubicBezTo>
                    <a:pt x="397" y="343"/>
                    <a:pt x="403" y="344"/>
                    <a:pt x="403" y="342"/>
                  </a:cubicBezTo>
                  <a:cubicBezTo>
                    <a:pt x="402" y="340"/>
                    <a:pt x="399" y="341"/>
                    <a:pt x="398" y="340"/>
                  </a:cubicBezTo>
                  <a:cubicBezTo>
                    <a:pt x="399" y="340"/>
                    <a:pt x="399" y="340"/>
                    <a:pt x="399" y="339"/>
                  </a:cubicBezTo>
                  <a:cubicBezTo>
                    <a:pt x="397" y="338"/>
                    <a:pt x="398" y="340"/>
                    <a:pt x="397" y="340"/>
                  </a:cubicBezTo>
                  <a:close/>
                  <a:moveTo>
                    <a:pt x="176" y="349"/>
                  </a:moveTo>
                  <a:cubicBezTo>
                    <a:pt x="171" y="346"/>
                    <a:pt x="167" y="342"/>
                    <a:pt x="162" y="340"/>
                  </a:cubicBezTo>
                  <a:cubicBezTo>
                    <a:pt x="162" y="347"/>
                    <a:pt x="171" y="353"/>
                    <a:pt x="176" y="349"/>
                  </a:cubicBezTo>
                  <a:close/>
                  <a:moveTo>
                    <a:pt x="347" y="341"/>
                  </a:moveTo>
                  <a:cubicBezTo>
                    <a:pt x="347" y="343"/>
                    <a:pt x="348" y="344"/>
                    <a:pt x="350" y="345"/>
                  </a:cubicBezTo>
                  <a:cubicBezTo>
                    <a:pt x="350" y="343"/>
                    <a:pt x="351" y="343"/>
                    <a:pt x="351" y="342"/>
                  </a:cubicBezTo>
                  <a:cubicBezTo>
                    <a:pt x="348" y="342"/>
                    <a:pt x="349" y="340"/>
                    <a:pt x="347" y="341"/>
                  </a:cubicBezTo>
                  <a:close/>
                  <a:moveTo>
                    <a:pt x="362" y="346"/>
                  </a:moveTo>
                  <a:cubicBezTo>
                    <a:pt x="365" y="347"/>
                    <a:pt x="365" y="345"/>
                    <a:pt x="368" y="345"/>
                  </a:cubicBezTo>
                  <a:cubicBezTo>
                    <a:pt x="369" y="344"/>
                    <a:pt x="371" y="341"/>
                    <a:pt x="369" y="341"/>
                  </a:cubicBezTo>
                  <a:cubicBezTo>
                    <a:pt x="368" y="343"/>
                    <a:pt x="363" y="342"/>
                    <a:pt x="362" y="346"/>
                  </a:cubicBezTo>
                  <a:close/>
                  <a:moveTo>
                    <a:pt x="329" y="351"/>
                  </a:moveTo>
                  <a:cubicBezTo>
                    <a:pt x="330" y="348"/>
                    <a:pt x="334" y="344"/>
                    <a:pt x="333" y="341"/>
                  </a:cubicBezTo>
                  <a:cubicBezTo>
                    <a:pt x="332" y="345"/>
                    <a:pt x="328" y="348"/>
                    <a:pt x="329" y="351"/>
                  </a:cubicBezTo>
                  <a:close/>
                  <a:moveTo>
                    <a:pt x="449" y="344"/>
                  </a:moveTo>
                  <a:cubicBezTo>
                    <a:pt x="451" y="345"/>
                    <a:pt x="451" y="343"/>
                    <a:pt x="451" y="341"/>
                  </a:cubicBezTo>
                  <a:cubicBezTo>
                    <a:pt x="450" y="341"/>
                    <a:pt x="449" y="343"/>
                    <a:pt x="449" y="344"/>
                  </a:cubicBezTo>
                  <a:close/>
                  <a:moveTo>
                    <a:pt x="543" y="347"/>
                  </a:moveTo>
                  <a:cubicBezTo>
                    <a:pt x="546" y="346"/>
                    <a:pt x="547" y="346"/>
                    <a:pt x="550" y="344"/>
                  </a:cubicBezTo>
                  <a:cubicBezTo>
                    <a:pt x="549" y="343"/>
                    <a:pt x="550" y="341"/>
                    <a:pt x="548" y="341"/>
                  </a:cubicBezTo>
                  <a:cubicBezTo>
                    <a:pt x="546" y="343"/>
                    <a:pt x="543" y="344"/>
                    <a:pt x="543" y="347"/>
                  </a:cubicBezTo>
                  <a:close/>
                  <a:moveTo>
                    <a:pt x="36" y="350"/>
                  </a:moveTo>
                  <a:cubicBezTo>
                    <a:pt x="35" y="347"/>
                    <a:pt x="33" y="342"/>
                    <a:pt x="30" y="342"/>
                  </a:cubicBezTo>
                  <a:cubicBezTo>
                    <a:pt x="32" y="344"/>
                    <a:pt x="33" y="351"/>
                    <a:pt x="36" y="350"/>
                  </a:cubicBezTo>
                  <a:close/>
                  <a:moveTo>
                    <a:pt x="261" y="343"/>
                  </a:moveTo>
                  <a:cubicBezTo>
                    <a:pt x="262" y="347"/>
                    <a:pt x="271" y="351"/>
                    <a:pt x="275" y="347"/>
                  </a:cubicBezTo>
                  <a:cubicBezTo>
                    <a:pt x="271" y="345"/>
                    <a:pt x="265" y="340"/>
                    <a:pt x="261" y="343"/>
                  </a:cubicBezTo>
                  <a:close/>
                  <a:moveTo>
                    <a:pt x="202" y="345"/>
                  </a:moveTo>
                  <a:cubicBezTo>
                    <a:pt x="203" y="345"/>
                    <a:pt x="204" y="346"/>
                    <a:pt x="204" y="347"/>
                  </a:cubicBezTo>
                  <a:cubicBezTo>
                    <a:pt x="207" y="346"/>
                    <a:pt x="209" y="346"/>
                    <a:pt x="210" y="344"/>
                  </a:cubicBezTo>
                  <a:cubicBezTo>
                    <a:pt x="208" y="343"/>
                    <a:pt x="204" y="341"/>
                    <a:pt x="202" y="345"/>
                  </a:cubicBezTo>
                  <a:close/>
                  <a:moveTo>
                    <a:pt x="509" y="347"/>
                  </a:moveTo>
                  <a:cubicBezTo>
                    <a:pt x="511" y="347"/>
                    <a:pt x="512" y="344"/>
                    <a:pt x="511" y="342"/>
                  </a:cubicBezTo>
                  <a:cubicBezTo>
                    <a:pt x="510" y="343"/>
                    <a:pt x="507" y="345"/>
                    <a:pt x="509" y="347"/>
                  </a:cubicBezTo>
                  <a:close/>
                  <a:moveTo>
                    <a:pt x="116" y="364"/>
                  </a:moveTo>
                  <a:cubicBezTo>
                    <a:pt x="115" y="352"/>
                    <a:pt x="110" y="346"/>
                    <a:pt x="101" y="343"/>
                  </a:cubicBezTo>
                  <a:cubicBezTo>
                    <a:pt x="103" y="353"/>
                    <a:pt x="107" y="361"/>
                    <a:pt x="116" y="364"/>
                  </a:cubicBezTo>
                  <a:close/>
                  <a:moveTo>
                    <a:pt x="405" y="346"/>
                  </a:moveTo>
                  <a:cubicBezTo>
                    <a:pt x="405" y="348"/>
                    <a:pt x="407" y="349"/>
                    <a:pt x="408" y="349"/>
                  </a:cubicBezTo>
                  <a:cubicBezTo>
                    <a:pt x="409" y="347"/>
                    <a:pt x="409" y="347"/>
                    <a:pt x="410" y="344"/>
                  </a:cubicBezTo>
                  <a:cubicBezTo>
                    <a:pt x="408" y="342"/>
                    <a:pt x="406" y="344"/>
                    <a:pt x="405" y="346"/>
                  </a:cubicBezTo>
                  <a:close/>
                  <a:moveTo>
                    <a:pt x="226" y="347"/>
                  </a:moveTo>
                  <a:cubicBezTo>
                    <a:pt x="224" y="347"/>
                    <a:pt x="222" y="343"/>
                    <a:pt x="219" y="344"/>
                  </a:cubicBezTo>
                  <a:cubicBezTo>
                    <a:pt x="220" y="347"/>
                    <a:pt x="225" y="347"/>
                    <a:pt x="226" y="347"/>
                  </a:cubicBezTo>
                  <a:close/>
                  <a:moveTo>
                    <a:pt x="334" y="350"/>
                  </a:moveTo>
                  <a:cubicBezTo>
                    <a:pt x="335" y="350"/>
                    <a:pt x="337" y="350"/>
                    <a:pt x="338" y="350"/>
                  </a:cubicBezTo>
                  <a:cubicBezTo>
                    <a:pt x="338" y="347"/>
                    <a:pt x="341" y="348"/>
                    <a:pt x="340" y="345"/>
                  </a:cubicBezTo>
                  <a:cubicBezTo>
                    <a:pt x="338" y="345"/>
                    <a:pt x="339" y="343"/>
                    <a:pt x="337" y="344"/>
                  </a:cubicBezTo>
                  <a:cubicBezTo>
                    <a:pt x="336" y="345"/>
                    <a:pt x="336" y="348"/>
                    <a:pt x="334" y="350"/>
                  </a:cubicBezTo>
                  <a:close/>
                  <a:moveTo>
                    <a:pt x="469" y="349"/>
                  </a:moveTo>
                  <a:cubicBezTo>
                    <a:pt x="472" y="349"/>
                    <a:pt x="471" y="345"/>
                    <a:pt x="472" y="344"/>
                  </a:cubicBezTo>
                  <a:cubicBezTo>
                    <a:pt x="468" y="343"/>
                    <a:pt x="468" y="347"/>
                    <a:pt x="469" y="349"/>
                  </a:cubicBezTo>
                  <a:close/>
                  <a:moveTo>
                    <a:pt x="322" y="347"/>
                  </a:moveTo>
                  <a:cubicBezTo>
                    <a:pt x="322" y="349"/>
                    <a:pt x="322" y="350"/>
                    <a:pt x="324" y="350"/>
                  </a:cubicBezTo>
                  <a:cubicBezTo>
                    <a:pt x="325" y="348"/>
                    <a:pt x="327" y="346"/>
                    <a:pt x="327" y="344"/>
                  </a:cubicBezTo>
                  <a:cubicBezTo>
                    <a:pt x="324" y="344"/>
                    <a:pt x="325" y="347"/>
                    <a:pt x="322" y="347"/>
                  </a:cubicBezTo>
                  <a:close/>
                  <a:moveTo>
                    <a:pt x="377" y="353"/>
                  </a:moveTo>
                  <a:cubicBezTo>
                    <a:pt x="382" y="353"/>
                    <a:pt x="380" y="347"/>
                    <a:pt x="383" y="345"/>
                  </a:cubicBezTo>
                  <a:cubicBezTo>
                    <a:pt x="378" y="345"/>
                    <a:pt x="379" y="350"/>
                    <a:pt x="377" y="353"/>
                  </a:cubicBezTo>
                  <a:close/>
                  <a:moveTo>
                    <a:pt x="410" y="351"/>
                  </a:moveTo>
                  <a:cubicBezTo>
                    <a:pt x="413" y="351"/>
                    <a:pt x="412" y="354"/>
                    <a:pt x="414" y="354"/>
                  </a:cubicBezTo>
                  <a:cubicBezTo>
                    <a:pt x="416" y="352"/>
                    <a:pt x="418" y="349"/>
                    <a:pt x="418" y="345"/>
                  </a:cubicBezTo>
                  <a:cubicBezTo>
                    <a:pt x="413" y="342"/>
                    <a:pt x="412" y="349"/>
                    <a:pt x="410" y="351"/>
                  </a:cubicBezTo>
                  <a:close/>
                  <a:moveTo>
                    <a:pt x="64" y="355"/>
                  </a:moveTo>
                  <a:cubicBezTo>
                    <a:pt x="60" y="353"/>
                    <a:pt x="59" y="348"/>
                    <a:pt x="56" y="345"/>
                  </a:cubicBezTo>
                  <a:cubicBezTo>
                    <a:pt x="56" y="351"/>
                    <a:pt x="59" y="356"/>
                    <a:pt x="64" y="355"/>
                  </a:cubicBezTo>
                  <a:close/>
                  <a:moveTo>
                    <a:pt x="134" y="346"/>
                  </a:moveTo>
                  <a:cubicBezTo>
                    <a:pt x="135" y="348"/>
                    <a:pt x="139" y="352"/>
                    <a:pt x="143" y="353"/>
                  </a:cubicBezTo>
                  <a:cubicBezTo>
                    <a:pt x="142" y="349"/>
                    <a:pt x="138" y="344"/>
                    <a:pt x="134" y="346"/>
                  </a:cubicBezTo>
                  <a:close/>
                  <a:moveTo>
                    <a:pt x="244" y="350"/>
                  </a:moveTo>
                  <a:cubicBezTo>
                    <a:pt x="245" y="349"/>
                    <a:pt x="247" y="350"/>
                    <a:pt x="247" y="348"/>
                  </a:cubicBezTo>
                  <a:cubicBezTo>
                    <a:pt x="244" y="347"/>
                    <a:pt x="239" y="346"/>
                    <a:pt x="237" y="347"/>
                  </a:cubicBezTo>
                  <a:cubicBezTo>
                    <a:pt x="240" y="347"/>
                    <a:pt x="241" y="350"/>
                    <a:pt x="244" y="350"/>
                  </a:cubicBezTo>
                  <a:close/>
                  <a:moveTo>
                    <a:pt x="212" y="347"/>
                  </a:moveTo>
                  <a:cubicBezTo>
                    <a:pt x="216" y="351"/>
                    <a:pt x="222" y="352"/>
                    <a:pt x="228" y="354"/>
                  </a:cubicBezTo>
                  <a:cubicBezTo>
                    <a:pt x="223" y="352"/>
                    <a:pt x="219" y="347"/>
                    <a:pt x="212" y="347"/>
                  </a:cubicBezTo>
                  <a:close/>
                  <a:moveTo>
                    <a:pt x="370" y="351"/>
                  </a:moveTo>
                  <a:cubicBezTo>
                    <a:pt x="372" y="350"/>
                    <a:pt x="372" y="352"/>
                    <a:pt x="373" y="351"/>
                  </a:cubicBezTo>
                  <a:cubicBezTo>
                    <a:pt x="373" y="349"/>
                    <a:pt x="376" y="350"/>
                    <a:pt x="375" y="347"/>
                  </a:cubicBezTo>
                  <a:cubicBezTo>
                    <a:pt x="372" y="346"/>
                    <a:pt x="371" y="349"/>
                    <a:pt x="370" y="351"/>
                  </a:cubicBezTo>
                  <a:close/>
                  <a:moveTo>
                    <a:pt x="227" y="348"/>
                  </a:moveTo>
                  <a:cubicBezTo>
                    <a:pt x="228" y="349"/>
                    <a:pt x="230" y="349"/>
                    <a:pt x="231" y="350"/>
                  </a:cubicBezTo>
                  <a:cubicBezTo>
                    <a:pt x="231" y="348"/>
                    <a:pt x="227" y="346"/>
                    <a:pt x="227" y="348"/>
                  </a:cubicBezTo>
                  <a:close/>
                  <a:moveTo>
                    <a:pt x="419" y="358"/>
                  </a:moveTo>
                  <a:cubicBezTo>
                    <a:pt x="423" y="357"/>
                    <a:pt x="423" y="352"/>
                    <a:pt x="425" y="349"/>
                  </a:cubicBezTo>
                  <a:cubicBezTo>
                    <a:pt x="424" y="348"/>
                    <a:pt x="424" y="347"/>
                    <a:pt x="422" y="347"/>
                  </a:cubicBezTo>
                  <a:cubicBezTo>
                    <a:pt x="422" y="351"/>
                    <a:pt x="417" y="354"/>
                    <a:pt x="419" y="358"/>
                  </a:cubicBezTo>
                  <a:close/>
                  <a:moveTo>
                    <a:pt x="445" y="364"/>
                  </a:moveTo>
                  <a:cubicBezTo>
                    <a:pt x="451" y="364"/>
                    <a:pt x="452" y="354"/>
                    <a:pt x="454" y="348"/>
                  </a:cubicBezTo>
                  <a:cubicBezTo>
                    <a:pt x="455" y="348"/>
                    <a:pt x="455" y="347"/>
                    <a:pt x="454" y="347"/>
                  </a:cubicBezTo>
                  <a:cubicBezTo>
                    <a:pt x="450" y="352"/>
                    <a:pt x="448" y="359"/>
                    <a:pt x="445" y="364"/>
                  </a:cubicBezTo>
                  <a:close/>
                  <a:moveTo>
                    <a:pt x="455" y="361"/>
                  </a:moveTo>
                  <a:cubicBezTo>
                    <a:pt x="458" y="360"/>
                    <a:pt x="461" y="354"/>
                    <a:pt x="462" y="348"/>
                  </a:cubicBezTo>
                  <a:cubicBezTo>
                    <a:pt x="461" y="349"/>
                    <a:pt x="461" y="347"/>
                    <a:pt x="460" y="347"/>
                  </a:cubicBezTo>
                  <a:cubicBezTo>
                    <a:pt x="458" y="351"/>
                    <a:pt x="454" y="358"/>
                    <a:pt x="455" y="361"/>
                  </a:cubicBezTo>
                  <a:close/>
                  <a:moveTo>
                    <a:pt x="586" y="351"/>
                  </a:moveTo>
                  <a:cubicBezTo>
                    <a:pt x="586" y="350"/>
                    <a:pt x="590" y="349"/>
                    <a:pt x="588" y="347"/>
                  </a:cubicBezTo>
                  <a:cubicBezTo>
                    <a:pt x="587" y="348"/>
                    <a:pt x="584" y="350"/>
                    <a:pt x="586" y="351"/>
                  </a:cubicBezTo>
                  <a:close/>
                  <a:moveTo>
                    <a:pt x="308" y="351"/>
                  </a:moveTo>
                  <a:cubicBezTo>
                    <a:pt x="310" y="352"/>
                    <a:pt x="311" y="350"/>
                    <a:pt x="314" y="351"/>
                  </a:cubicBezTo>
                  <a:cubicBezTo>
                    <a:pt x="314" y="349"/>
                    <a:pt x="312" y="349"/>
                    <a:pt x="310" y="348"/>
                  </a:cubicBezTo>
                  <a:cubicBezTo>
                    <a:pt x="310" y="349"/>
                    <a:pt x="308" y="349"/>
                    <a:pt x="308" y="351"/>
                  </a:cubicBezTo>
                  <a:close/>
                  <a:moveTo>
                    <a:pt x="341" y="350"/>
                  </a:moveTo>
                  <a:cubicBezTo>
                    <a:pt x="343" y="350"/>
                    <a:pt x="345" y="349"/>
                    <a:pt x="345" y="348"/>
                  </a:cubicBezTo>
                  <a:cubicBezTo>
                    <a:pt x="344" y="347"/>
                    <a:pt x="342" y="348"/>
                    <a:pt x="341" y="350"/>
                  </a:cubicBezTo>
                  <a:close/>
                  <a:moveTo>
                    <a:pt x="440" y="352"/>
                  </a:moveTo>
                  <a:cubicBezTo>
                    <a:pt x="442" y="352"/>
                    <a:pt x="444" y="349"/>
                    <a:pt x="442" y="348"/>
                  </a:cubicBezTo>
                  <a:cubicBezTo>
                    <a:pt x="442" y="349"/>
                    <a:pt x="440" y="350"/>
                    <a:pt x="440" y="352"/>
                  </a:cubicBezTo>
                  <a:close/>
                  <a:moveTo>
                    <a:pt x="502" y="348"/>
                  </a:moveTo>
                  <a:cubicBezTo>
                    <a:pt x="499" y="351"/>
                    <a:pt x="490" y="352"/>
                    <a:pt x="488" y="356"/>
                  </a:cubicBezTo>
                  <a:cubicBezTo>
                    <a:pt x="493" y="353"/>
                    <a:pt x="501" y="353"/>
                    <a:pt x="503" y="348"/>
                  </a:cubicBezTo>
                  <a:cubicBezTo>
                    <a:pt x="503" y="348"/>
                    <a:pt x="503" y="348"/>
                    <a:pt x="502" y="348"/>
                  </a:cubicBezTo>
                  <a:close/>
                  <a:moveTo>
                    <a:pt x="89" y="364"/>
                  </a:moveTo>
                  <a:cubicBezTo>
                    <a:pt x="88" y="358"/>
                    <a:pt x="84" y="353"/>
                    <a:pt x="81" y="349"/>
                  </a:cubicBezTo>
                  <a:cubicBezTo>
                    <a:pt x="82" y="355"/>
                    <a:pt x="84" y="361"/>
                    <a:pt x="89" y="364"/>
                  </a:cubicBezTo>
                  <a:close/>
                  <a:moveTo>
                    <a:pt x="358" y="351"/>
                  </a:moveTo>
                  <a:cubicBezTo>
                    <a:pt x="361" y="352"/>
                    <a:pt x="361" y="355"/>
                    <a:pt x="366" y="354"/>
                  </a:cubicBezTo>
                  <a:cubicBezTo>
                    <a:pt x="366" y="353"/>
                    <a:pt x="365" y="353"/>
                    <a:pt x="365" y="351"/>
                  </a:cubicBezTo>
                  <a:cubicBezTo>
                    <a:pt x="363" y="350"/>
                    <a:pt x="360" y="349"/>
                    <a:pt x="358" y="351"/>
                  </a:cubicBezTo>
                  <a:close/>
                  <a:moveTo>
                    <a:pt x="391" y="350"/>
                  </a:moveTo>
                  <a:cubicBezTo>
                    <a:pt x="388" y="355"/>
                    <a:pt x="385" y="361"/>
                    <a:pt x="383" y="366"/>
                  </a:cubicBezTo>
                  <a:cubicBezTo>
                    <a:pt x="385" y="368"/>
                    <a:pt x="387" y="367"/>
                    <a:pt x="391" y="367"/>
                  </a:cubicBezTo>
                  <a:cubicBezTo>
                    <a:pt x="393" y="362"/>
                    <a:pt x="396" y="356"/>
                    <a:pt x="398" y="350"/>
                  </a:cubicBezTo>
                  <a:cubicBezTo>
                    <a:pt x="396" y="349"/>
                    <a:pt x="394" y="350"/>
                    <a:pt x="391" y="350"/>
                  </a:cubicBezTo>
                  <a:close/>
                  <a:moveTo>
                    <a:pt x="422" y="361"/>
                  </a:moveTo>
                  <a:cubicBezTo>
                    <a:pt x="424" y="362"/>
                    <a:pt x="425" y="365"/>
                    <a:pt x="427" y="364"/>
                  </a:cubicBezTo>
                  <a:cubicBezTo>
                    <a:pt x="426" y="359"/>
                    <a:pt x="430" y="356"/>
                    <a:pt x="431" y="352"/>
                  </a:cubicBezTo>
                  <a:cubicBezTo>
                    <a:pt x="429" y="352"/>
                    <a:pt x="429" y="350"/>
                    <a:pt x="427" y="350"/>
                  </a:cubicBezTo>
                  <a:cubicBezTo>
                    <a:pt x="427" y="355"/>
                    <a:pt x="424" y="357"/>
                    <a:pt x="422" y="361"/>
                  </a:cubicBezTo>
                  <a:close/>
                  <a:moveTo>
                    <a:pt x="157" y="363"/>
                  </a:moveTo>
                  <a:cubicBezTo>
                    <a:pt x="156" y="356"/>
                    <a:pt x="150" y="354"/>
                    <a:pt x="147" y="351"/>
                  </a:cubicBezTo>
                  <a:cubicBezTo>
                    <a:pt x="148" y="358"/>
                    <a:pt x="152" y="361"/>
                    <a:pt x="157" y="363"/>
                  </a:cubicBezTo>
                  <a:close/>
                  <a:moveTo>
                    <a:pt x="202" y="353"/>
                  </a:moveTo>
                  <a:cubicBezTo>
                    <a:pt x="209" y="358"/>
                    <a:pt x="216" y="363"/>
                    <a:pt x="224" y="367"/>
                  </a:cubicBezTo>
                  <a:cubicBezTo>
                    <a:pt x="224" y="365"/>
                    <a:pt x="227" y="366"/>
                    <a:pt x="226" y="364"/>
                  </a:cubicBezTo>
                  <a:cubicBezTo>
                    <a:pt x="218" y="361"/>
                    <a:pt x="211" y="348"/>
                    <a:pt x="202" y="353"/>
                  </a:cubicBezTo>
                  <a:close/>
                  <a:moveTo>
                    <a:pt x="521" y="353"/>
                  </a:moveTo>
                  <a:cubicBezTo>
                    <a:pt x="524" y="353"/>
                    <a:pt x="526" y="353"/>
                    <a:pt x="527" y="351"/>
                  </a:cubicBezTo>
                  <a:cubicBezTo>
                    <a:pt x="524" y="351"/>
                    <a:pt x="523" y="352"/>
                    <a:pt x="521" y="353"/>
                  </a:cubicBezTo>
                  <a:close/>
                  <a:moveTo>
                    <a:pt x="132" y="354"/>
                  </a:moveTo>
                  <a:cubicBezTo>
                    <a:pt x="138" y="358"/>
                    <a:pt x="143" y="366"/>
                    <a:pt x="149" y="367"/>
                  </a:cubicBezTo>
                  <a:cubicBezTo>
                    <a:pt x="148" y="364"/>
                    <a:pt x="145" y="362"/>
                    <a:pt x="146" y="359"/>
                  </a:cubicBezTo>
                  <a:cubicBezTo>
                    <a:pt x="139" y="359"/>
                    <a:pt x="137" y="351"/>
                    <a:pt x="131" y="352"/>
                  </a:cubicBezTo>
                  <a:cubicBezTo>
                    <a:pt x="132" y="352"/>
                    <a:pt x="132" y="354"/>
                    <a:pt x="132" y="354"/>
                  </a:cubicBezTo>
                  <a:close/>
                  <a:moveTo>
                    <a:pt x="253" y="358"/>
                  </a:moveTo>
                  <a:cubicBezTo>
                    <a:pt x="256" y="359"/>
                    <a:pt x="257" y="356"/>
                    <a:pt x="259" y="355"/>
                  </a:cubicBezTo>
                  <a:cubicBezTo>
                    <a:pt x="259" y="354"/>
                    <a:pt x="259" y="353"/>
                    <a:pt x="258" y="351"/>
                  </a:cubicBezTo>
                  <a:cubicBezTo>
                    <a:pt x="257" y="351"/>
                    <a:pt x="257" y="351"/>
                    <a:pt x="256" y="351"/>
                  </a:cubicBezTo>
                  <a:cubicBezTo>
                    <a:pt x="254" y="353"/>
                    <a:pt x="256" y="356"/>
                    <a:pt x="253" y="358"/>
                  </a:cubicBezTo>
                  <a:close/>
                  <a:moveTo>
                    <a:pt x="73" y="359"/>
                  </a:moveTo>
                  <a:cubicBezTo>
                    <a:pt x="73" y="357"/>
                    <a:pt x="74" y="357"/>
                    <a:pt x="73" y="355"/>
                  </a:cubicBezTo>
                  <a:cubicBezTo>
                    <a:pt x="70" y="355"/>
                    <a:pt x="70" y="353"/>
                    <a:pt x="68" y="352"/>
                  </a:cubicBezTo>
                  <a:cubicBezTo>
                    <a:pt x="69" y="355"/>
                    <a:pt x="70" y="358"/>
                    <a:pt x="73" y="359"/>
                  </a:cubicBezTo>
                  <a:close/>
                  <a:moveTo>
                    <a:pt x="461" y="362"/>
                  </a:moveTo>
                  <a:cubicBezTo>
                    <a:pt x="466" y="362"/>
                    <a:pt x="467" y="357"/>
                    <a:pt x="468" y="353"/>
                  </a:cubicBezTo>
                  <a:cubicBezTo>
                    <a:pt x="467" y="353"/>
                    <a:pt x="467" y="352"/>
                    <a:pt x="465" y="352"/>
                  </a:cubicBezTo>
                  <a:cubicBezTo>
                    <a:pt x="464" y="356"/>
                    <a:pt x="462" y="359"/>
                    <a:pt x="461" y="362"/>
                  </a:cubicBezTo>
                  <a:close/>
                  <a:moveTo>
                    <a:pt x="171" y="359"/>
                  </a:moveTo>
                  <a:cubicBezTo>
                    <a:pt x="177" y="362"/>
                    <a:pt x="184" y="364"/>
                    <a:pt x="189" y="368"/>
                  </a:cubicBezTo>
                  <a:cubicBezTo>
                    <a:pt x="192" y="367"/>
                    <a:pt x="184" y="366"/>
                    <a:pt x="185" y="363"/>
                  </a:cubicBezTo>
                  <a:cubicBezTo>
                    <a:pt x="176" y="361"/>
                    <a:pt x="173" y="354"/>
                    <a:pt x="164" y="353"/>
                  </a:cubicBezTo>
                  <a:cubicBezTo>
                    <a:pt x="165" y="356"/>
                    <a:pt x="169" y="358"/>
                    <a:pt x="171" y="359"/>
                  </a:cubicBezTo>
                  <a:close/>
                  <a:moveTo>
                    <a:pt x="180" y="353"/>
                  </a:moveTo>
                  <a:cubicBezTo>
                    <a:pt x="180" y="353"/>
                    <a:pt x="180" y="354"/>
                    <a:pt x="179" y="354"/>
                  </a:cubicBezTo>
                  <a:cubicBezTo>
                    <a:pt x="194" y="367"/>
                    <a:pt x="213" y="378"/>
                    <a:pt x="230" y="390"/>
                  </a:cubicBezTo>
                  <a:cubicBezTo>
                    <a:pt x="230" y="388"/>
                    <a:pt x="229" y="386"/>
                    <a:pt x="231" y="385"/>
                  </a:cubicBezTo>
                  <a:cubicBezTo>
                    <a:pt x="234" y="385"/>
                    <a:pt x="235" y="387"/>
                    <a:pt x="238" y="387"/>
                  </a:cubicBezTo>
                  <a:cubicBezTo>
                    <a:pt x="219" y="375"/>
                    <a:pt x="199" y="365"/>
                    <a:pt x="180" y="353"/>
                  </a:cubicBezTo>
                  <a:close/>
                  <a:moveTo>
                    <a:pt x="269" y="353"/>
                  </a:moveTo>
                  <a:cubicBezTo>
                    <a:pt x="269" y="353"/>
                    <a:pt x="268" y="354"/>
                    <a:pt x="269" y="354"/>
                  </a:cubicBezTo>
                  <a:cubicBezTo>
                    <a:pt x="276" y="358"/>
                    <a:pt x="279" y="365"/>
                    <a:pt x="290" y="366"/>
                  </a:cubicBezTo>
                  <a:cubicBezTo>
                    <a:pt x="291" y="365"/>
                    <a:pt x="293" y="364"/>
                    <a:pt x="293" y="362"/>
                  </a:cubicBezTo>
                  <a:cubicBezTo>
                    <a:pt x="284" y="360"/>
                    <a:pt x="277" y="354"/>
                    <a:pt x="269" y="353"/>
                  </a:cubicBezTo>
                  <a:close/>
                  <a:moveTo>
                    <a:pt x="296" y="361"/>
                  </a:moveTo>
                  <a:cubicBezTo>
                    <a:pt x="303" y="360"/>
                    <a:pt x="297" y="354"/>
                    <a:pt x="293" y="353"/>
                  </a:cubicBezTo>
                  <a:cubicBezTo>
                    <a:pt x="289" y="352"/>
                    <a:pt x="281" y="353"/>
                    <a:pt x="277" y="353"/>
                  </a:cubicBezTo>
                  <a:cubicBezTo>
                    <a:pt x="283" y="353"/>
                    <a:pt x="291" y="362"/>
                    <a:pt x="296" y="361"/>
                  </a:cubicBezTo>
                  <a:close/>
                  <a:moveTo>
                    <a:pt x="342" y="353"/>
                  </a:moveTo>
                  <a:cubicBezTo>
                    <a:pt x="341" y="353"/>
                    <a:pt x="340" y="353"/>
                    <a:pt x="339" y="353"/>
                  </a:cubicBezTo>
                  <a:cubicBezTo>
                    <a:pt x="338" y="356"/>
                    <a:pt x="342" y="354"/>
                    <a:pt x="342" y="353"/>
                  </a:cubicBezTo>
                  <a:close/>
                  <a:moveTo>
                    <a:pt x="346" y="363"/>
                  </a:moveTo>
                  <a:cubicBezTo>
                    <a:pt x="348" y="360"/>
                    <a:pt x="349" y="356"/>
                    <a:pt x="352" y="353"/>
                  </a:cubicBezTo>
                  <a:cubicBezTo>
                    <a:pt x="349" y="352"/>
                    <a:pt x="346" y="360"/>
                    <a:pt x="346" y="363"/>
                  </a:cubicBezTo>
                  <a:close/>
                  <a:moveTo>
                    <a:pt x="368" y="357"/>
                  </a:moveTo>
                  <a:cubicBezTo>
                    <a:pt x="370" y="357"/>
                    <a:pt x="370" y="355"/>
                    <a:pt x="371" y="354"/>
                  </a:cubicBezTo>
                  <a:cubicBezTo>
                    <a:pt x="370" y="354"/>
                    <a:pt x="369" y="351"/>
                    <a:pt x="368" y="353"/>
                  </a:cubicBezTo>
                  <a:cubicBezTo>
                    <a:pt x="370" y="354"/>
                    <a:pt x="367" y="355"/>
                    <a:pt x="368" y="357"/>
                  </a:cubicBezTo>
                  <a:close/>
                  <a:moveTo>
                    <a:pt x="69" y="361"/>
                  </a:moveTo>
                  <a:cubicBezTo>
                    <a:pt x="69" y="358"/>
                    <a:pt x="66" y="358"/>
                    <a:pt x="68" y="355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6" y="356"/>
                    <a:pt x="66" y="360"/>
                    <a:pt x="69" y="361"/>
                  </a:cubicBezTo>
                  <a:close/>
                  <a:moveTo>
                    <a:pt x="332" y="356"/>
                  </a:moveTo>
                  <a:cubicBezTo>
                    <a:pt x="335" y="357"/>
                    <a:pt x="335" y="355"/>
                    <a:pt x="335" y="353"/>
                  </a:cubicBezTo>
                  <a:cubicBezTo>
                    <a:pt x="332" y="353"/>
                    <a:pt x="331" y="354"/>
                    <a:pt x="332" y="356"/>
                  </a:cubicBezTo>
                  <a:close/>
                  <a:moveTo>
                    <a:pt x="396" y="367"/>
                  </a:moveTo>
                  <a:cubicBezTo>
                    <a:pt x="401" y="366"/>
                    <a:pt x="402" y="360"/>
                    <a:pt x="404" y="356"/>
                  </a:cubicBezTo>
                  <a:cubicBezTo>
                    <a:pt x="403" y="355"/>
                    <a:pt x="403" y="354"/>
                    <a:pt x="402" y="353"/>
                  </a:cubicBezTo>
                  <a:cubicBezTo>
                    <a:pt x="399" y="358"/>
                    <a:pt x="397" y="362"/>
                    <a:pt x="396" y="367"/>
                  </a:cubicBezTo>
                  <a:close/>
                  <a:moveTo>
                    <a:pt x="516" y="372"/>
                  </a:moveTo>
                  <a:cubicBezTo>
                    <a:pt x="524" y="367"/>
                    <a:pt x="535" y="361"/>
                    <a:pt x="539" y="353"/>
                  </a:cubicBezTo>
                  <a:cubicBezTo>
                    <a:pt x="529" y="358"/>
                    <a:pt x="523" y="365"/>
                    <a:pt x="516" y="372"/>
                  </a:cubicBezTo>
                  <a:close/>
                  <a:moveTo>
                    <a:pt x="315" y="358"/>
                  </a:moveTo>
                  <a:cubicBezTo>
                    <a:pt x="318" y="357"/>
                    <a:pt x="320" y="359"/>
                    <a:pt x="322" y="357"/>
                  </a:cubicBezTo>
                  <a:cubicBezTo>
                    <a:pt x="322" y="353"/>
                    <a:pt x="315" y="353"/>
                    <a:pt x="315" y="358"/>
                  </a:cubicBezTo>
                  <a:close/>
                  <a:moveTo>
                    <a:pt x="56" y="362"/>
                  </a:moveTo>
                  <a:cubicBezTo>
                    <a:pt x="58" y="359"/>
                    <a:pt x="55" y="355"/>
                    <a:pt x="52" y="354"/>
                  </a:cubicBezTo>
                  <a:cubicBezTo>
                    <a:pt x="52" y="358"/>
                    <a:pt x="54" y="361"/>
                    <a:pt x="56" y="362"/>
                  </a:cubicBezTo>
                  <a:close/>
                  <a:moveTo>
                    <a:pt x="430" y="365"/>
                  </a:moveTo>
                  <a:cubicBezTo>
                    <a:pt x="431" y="362"/>
                    <a:pt x="435" y="358"/>
                    <a:pt x="434" y="354"/>
                  </a:cubicBezTo>
                  <a:cubicBezTo>
                    <a:pt x="432" y="358"/>
                    <a:pt x="429" y="363"/>
                    <a:pt x="430" y="365"/>
                  </a:cubicBezTo>
                  <a:close/>
                  <a:moveTo>
                    <a:pt x="128" y="372"/>
                  </a:moveTo>
                  <a:cubicBezTo>
                    <a:pt x="125" y="366"/>
                    <a:pt x="125" y="358"/>
                    <a:pt x="118" y="355"/>
                  </a:cubicBezTo>
                  <a:cubicBezTo>
                    <a:pt x="120" y="363"/>
                    <a:pt x="121" y="370"/>
                    <a:pt x="128" y="372"/>
                  </a:cubicBezTo>
                  <a:close/>
                  <a:moveTo>
                    <a:pt x="352" y="362"/>
                  </a:moveTo>
                  <a:cubicBezTo>
                    <a:pt x="354" y="360"/>
                    <a:pt x="357" y="361"/>
                    <a:pt x="360" y="359"/>
                  </a:cubicBezTo>
                  <a:cubicBezTo>
                    <a:pt x="359" y="357"/>
                    <a:pt x="357" y="356"/>
                    <a:pt x="354" y="355"/>
                  </a:cubicBezTo>
                  <a:cubicBezTo>
                    <a:pt x="354" y="358"/>
                    <a:pt x="350" y="360"/>
                    <a:pt x="352" y="362"/>
                  </a:cubicBezTo>
                  <a:close/>
                  <a:moveTo>
                    <a:pt x="338" y="359"/>
                  </a:moveTo>
                  <a:cubicBezTo>
                    <a:pt x="338" y="361"/>
                    <a:pt x="340" y="361"/>
                    <a:pt x="341" y="362"/>
                  </a:cubicBezTo>
                  <a:cubicBezTo>
                    <a:pt x="342" y="360"/>
                    <a:pt x="344" y="359"/>
                    <a:pt x="344" y="356"/>
                  </a:cubicBezTo>
                  <a:cubicBezTo>
                    <a:pt x="341" y="356"/>
                    <a:pt x="340" y="358"/>
                    <a:pt x="338" y="359"/>
                  </a:cubicBezTo>
                  <a:close/>
                  <a:moveTo>
                    <a:pt x="372" y="361"/>
                  </a:moveTo>
                  <a:cubicBezTo>
                    <a:pt x="374" y="361"/>
                    <a:pt x="374" y="362"/>
                    <a:pt x="375" y="362"/>
                  </a:cubicBezTo>
                  <a:cubicBezTo>
                    <a:pt x="375" y="359"/>
                    <a:pt x="377" y="359"/>
                    <a:pt x="378" y="358"/>
                  </a:cubicBezTo>
                  <a:cubicBezTo>
                    <a:pt x="377" y="358"/>
                    <a:pt x="377" y="357"/>
                    <a:pt x="377" y="356"/>
                  </a:cubicBezTo>
                  <a:cubicBezTo>
                    <a:pt x="374" y="356"/>
                    <a:pt x="374" y="359"/>
                    <a:pt x="372" y="361"/>
                  </a:cubicBezTo>
                  <a:close/>
                  <a:moveTo>
                    <a:pt x="259" y="359"/>
                  </a:moveTo>
                  <a:cubicBezTo>
                    <a:pt x="262" y="359"/>
                    <a:pt x="265" y="362"/>
                    <a:pt x="267" y="361"/>
                  </a:cubicBezTo>
                  <a:cubicBezTo>
                    <a:pt x="266" y="360"/>
                    <a:pt x="265" y="359"/>
                    <a:pt x="265" y="358"/>
                  </a:cubicBezTo>
                  <a:cubicBezTo>
                    <a:pt x="263" y="358"/>
                    <a:pt x="261" y="356"/>
                    <a:pt x="259" y="359"/>
                  </a:cubicBezTo>
                  <a:close/>
                  <a:moveTo>
                    <a:pt x="434" y="365"/>
                  </a:moveTo>
                  <a:cubicBezTo>
                    <a:pt x="438" y="365"/>
                    <a:pt x="439" y="359"/>
                    <a:pt x="439" y="357"/>
                  </a:cubicBezTo>
                  <a:cubicBezTo>
                    <a:pt x="438" y="357"/>
                    <a:pt x="437" y="357"/>
                    <a:pt x="437" y="357"/>
                  </a:cubicBezTo>
                  <a:cubicBezTo>
                    <a:pt x="437" y="361"/>
                    <a:pt x="434" y="362"/>
                    <a:pt x="434" y="365"/>
                  </a:cubicBezTo>
                  <a:close/>
                  <a:moveTo>
                    <a:pt x="508" y="359"/>
                  </a:moveTo>
                  <a:cubicBezTo>
                    <a:pt x="507" y="362"/>
                    <a:pt x="505" y="364"/>
                    <a:pt x="504" y="367"/>
                  </a:cubicBezTo>
                  <a:cubicBezTo>
                    <a:pt x="508" y="364"/>
                    <a:pt x="518" y="360"/>
                    <a:pt x="517" y="357"/>
                  </a:cubicBezTo>
                  <a:cubicBezTo>
                    <a:pt x="515" y="359"/>
                    <a:pt x="512" y="357"/>
                    <a:pt x="508" y="359"/>
                  </a:cubicBezTo>
                  <a:close/>
                  <a:moveTo>
                    <a:pt x="212" y="365"/>
                  </a:moveTo>
                  <a:cubicBezTo>
                    <a:pt x="208" y="363"/>
                    <a:pt x="204" y="358"/>
                    <a:pt x="201" y="358"/>
                  </a:cubicBezTo>
                  <a:cubicBezTo>
                    <a:pt x="204" y="361"/>
                    <a:pt x="209" y="365"/>
                    <a:pt x="212" y="365"/>
                  </a:cubicBezTo>
                  <a:close/>
                  <a:moveTo>
                    <a:pt x="230" y="362"/>
                  </a:moveTo>
                  <a:cubicBezTo>
                    <a:pt x="229" y="359"/>
                    <a:pt x="223" y="358"/>
                    <a:pt x="221" y="358"/>
                  </a:cubicBezTo>
                  <a:cubicBezTo>
                    <a:pt x="224" y="359"/>
                    <a:pt x="226" y="363"/>
                    <a:pt x="230" y="362"/>
                  </a:cubicBezTo>
                  <a:close/>
                  <a:moveTo>
                    <a:pt x="378" y="365"/>
                  </a:moveTo>
                  <a:cubicBezTo>
                    <a:pt x="381" y="364"/>
                    <a:pt x="383" y="360"/>
                    <a:pt x="382" y="358"/>
                  </a:cubicBezTo>
                  <a:cubicBezTo>
                    <a:pt x="381" y="360"/>
                    <a:pt x="379" y="362"/>
                    <a:pt x="378" y="365"/>
                  </a:cubicBezTo>
                  <a:close/>
                  <a:moveTo>
                    <a:pt x="402" y="367"/>
                  </a:moveTo>
                  <a:cubicBezTo>
                    <a:pt x="405" y="367"/>
                    <a:pt x="407" y="367"/>
                    <a:pt x="410" y="367"/>
                  </a:cubicBezTo>
                  <a:cubicBezTo>
                    <a:pt x="412" y="365"/>
                    <a:pt x="411" y="363"/>
                    <a:pt x="412" y="361"/>
                  </a:cubicBezTo>
                  <a:cubicBezTo>
                    <a:pt x="407" y="354"/>
                    <a:pt x="404" y="362"/>
                    <a:pt x="402" y="367"/>
                  </a:cubicBezTo>
                  <a:close/>
                  <a:moveTo>
                    <a:pt x="551" y="369"/>
                  </a:moveTo>
                  <a:cubicBezTo>
                    <a:pt x="547" y="371"/>
                    <a:pt x="543" y="375"/>
                    <a:pt x="540" y="378"/>
                  </a:cubicBezTo>
                  <a:cubicBezTo>
                    <a:pt x="528" y="387"/>
                    <a:pt x="515" y="396"/>
                    <a:pt x="502" y="403"/>
                  </a:cubicBezTo>
                  <a:cubicBezTo>
                    <a:pt x="498" y="405"/>
                    <a:pt x="493" y="406"/>
                    <a:pt x="490" y="411"/>
                  </a:cubicBezTo>
                  <a:cubicBezTo>
                    <a:pt x="526" y="402"/>
                    <a:pt x="553" y="382"/>
                    <a:pt x="574" y="358"/>
                  </a:cubicBezTo>
                  <a:cubicBezTo>
                    <a:pt x="575" y="358"/>
                    <a:pt x="575" y="357"/>
                    <a:pt x="574" y="358"/>
                  </a:cubicBezTo>
                  <a:cubicBezTo>
                    <a:pt x="567" y="363"/>
                    <a:pt x="559" y="365"/>
                    <a:pt x="551" y="369"/>
                  </a:cubicBezTo>
                  <a:close/>
                  <a:moveTo>
                    <a:pt x="313" y="360"/>
                  </a:moveTo>
                  <a:cubicBezTo>
                    <a:pt x="314" y="362"/>
                    <a:pt x="315" y="363"/>
                    <a:pt x="318" y="363"/>
                  </a:cubicBezTo>
                  <a:cubicBezTo>
                    <a:pt x="317" y="362"/>
                    <a:pt x="319" y="362"/>
                    <a:pt x="318" y="360"/>
                  </a:cubicBezTo>
                  <a:cubicBezTo>
                    <a:pt x="316" y="361"/>
                    <a:pt x="315" y="359"/>
                    <a:pt x="313" y="360"/>
                  </a:cubicBezTo>
                  <a:close/>
                  <a:moveTo>
                    <a:pt x="173" y="365"/>
                  </a:moveTo>
                  <a:cubicBezTo>
                    <a:pt x="172" y="362"/>
                    <a:pt x="168" y="360"/>
                    <a:pt x="166" y="361"/>
                  </a:cubicBezTo>
                  <a:cubicBezTo>
                    <a:pt x="169" y="362"/>
                    <a:pt x="170" y="365"/>
                    <a:pt x="173" y="365"/>
                  </a:cubicBezTo>
                  <a:close/>
                  <a:moveTo>
                    <a:pt x="254" y="362"/>
                  </a:moveTo>
                  <a:cubicBezTo>
                    <a:pt x="259" y="363"/>
                    <a:pt x="266" y="366"/>
                    <a:pt x="272" y="365"/>
                  </a:cubicBezTo>
                  <a:cubicBezTo>
                    <a:pt x="266" y="365"/>
                    <a:pt x="258" y="360"/>
                    <a:pt x="254" y="362"/>
                  </a:cubicBezTo>
                  <a:close/>
                  <a:moveTo>
                    <a:pt x="301" y="363"/>
                  </a:moveTo>
                  <a:cubicBezTo>
                    <a:pt x="303" y="364"/>
                    <a:pt x="305" y="365"/>
                    <a:pt x="307" y="365"/>
                  </a:cubicBezTo>
                  <a:cubicBezTo>
                    <a:pt x="307" y="364"/>
                    <a:pt x="308" y="363"/>
                    <a:pt x="308" y="363"/>
                  </a:cubicBezTo>
                  <a:cubicBezTo>
                    <a:pt x="307" y="361"/>
                    <a:pt x="302" y="360"/>
                    <a:pt x="301" y="363"/>
                  </a:cubicBezTo>
                  <a:close/>
                  <a:moveTo>
                    <a:pt x="106" y="368"/>
                  </a:moveTo>
                  <a:cubicBezTo>
                    <a:pt x="106" y="364"/>
                    <a:pt x="104" y="362"/>
                    <a:pt x="102" y="361"/>
                  </a:cubicBezTo>
                  <a:cubicBezTo>
                    <a:pt x="103" y="364"/>
                    <a:pt x="104" y="366"/>
                    <a:pt x="106" y="368"/>
                  </a:cubicBezTo>
                  <a:close/>
                  <a:moveTo>
                    <a:pt x="321" y="364"/>
                  </a:moveTo>
                  <a:cubicBezTo>
                    <a:pt x="322" y="364"/>
                    <a:pt x="324" y="364"/>
                    <a:pt x="324" y="362"/>
                  </a:cubicBezTo>
                  <a:cubicBezTo>
                    <a:pt x="323" y="362"/>
                    <a:pt x="323" y="361"/>
                    <a:pt x="322" y="361"/>
                  </a:cubicBezTo>
                  <a:cubicBezTo>
                    <a:pt x="322" y="363"/>
                    <a:pt x="320" y="362"/>
                    <a:pt x="321" y="364"/>
                  </a:cubicBezTo>
                  <a:close/>
                  <a:moveTo>
                    <a:pt x="490" y="365"/>
                  </a:moveTo>
                  <a:cubicBezTo>
                    <a:pt x="491" y="365"/>
                    <a:pt x="491" y="366"/>
                    <a:pt x="492" y="367"/>
                  </a:cubicBezTo>
                  <a:cubicBezTo>
                    <a:pt x="493" y="366"/>
                    <a:pt x="497" y="364"/>
                    <a:pt x="496" y="361"/>
                  </a:cubicBezTo>
                  <a:cubicBezTo>
                    <a:pt x="494" y="363"/>
                    <a:pt x="491" y="363"/>
                    <a:pt x="490" y="365"/>
                  </a:cubicBezTo>
                  <a:close/>
                  <a:moveTo>
                    <a:pt x="133" y="365"/>
                  </a:moveTo>
                  <a:cubicBezTo>
                    <a:pt x="131" y="365"/>
                    <a:pt x="130" y="361"/>
                    <a:pt x="129" y="364"/>
                  </a:cubicBezTo>
                  <a:cubicBezTo>
                    <a:pt x="132" y="368"/>
                    <a:pt x="132" y="375"/>
                    <a:pt x="137" y="379"/>
                  </a:cubicBezTo>
                  <a:cubicBezTo>
                    <a:pt x="136" y="373"/>
                    <a:pt x="134" y="371"/>
                    <a:pt x="133" y="365"/>
                  </a:cubicBezTo>
                  <a:close/>
                  <a:moveTo>
                    <a:pt x="233" y="365"/>
                  </a:moveTo>
                  <a:cubicBezTo>
                    <a:pt x="235" y="366"/>
                    <a:pt x="238" y="366"/>
                    <a:pt x="239" y="364"/>
                  </a:cubicBezTo>
                  <a:cubicBezTo>
                    <a:pt x="236" y="363"/>
                    <a:pt x="233" y="362"/>
                    <a:pt x="233" y="365"/>
                  </a:cubicBezTo>
                  <a:close/>
                  <a:moveTo>
                    <a:pt x="357" y="365"/>
                  </a:moveTo>
                  <a:cubicBezTo>
                    <a:pt x="358" y="365"/>
                    <a:pt x="359" y="365"/>
                    <a:pt x="360" y="365"/>
                  </a:cubicBezTo>
                  <a:cubicBezTo>
                    <a:pt x="360" y="364"/>
                    <a:pt x="360" y="363"/>
                    <a:pt x="360" y="362"/>
                  </a:cubicBezTo>
                  <a:cubicBezTo>
                    <a:pt x="358" y="363"/>
                    <a:pt x="357" y="363"/>
                    <a:pt x="357" y="365"/>
                  </a:cubicBezTo>
                  <a:close/>
                  <a:moveTo>
                    <a:pt x="364" y="365"/>
                  </a:moveTo>
                  <a:cubicBezTo>
                    <a:pt x="366" y="366"/>
                    <a:pt x="366" y="365"/>
                    <a:pt x="367" y="364"/>
                  </a:cubicBezTo>
                  <a:cubicBezTo>
                    <a:pt x="366" y="363"/>
                    <a:pt x="366" y="363"/>
                    <a:pt x="365" y="362"/>
                  </a:cubicBezTo>
                  <a:cubicBezTo>
                    <a:pt x="365" y="364"/>
                    <a:pt x="363" y="363"/>
                    <a:pt x="364" y="365"/>
                  </a:cubicBezTo>
                  <a:close/>
                  <a:moveTo>
                    <a:pt x="78" y="367"/>
                  </a:moveTo>
                  <a:cubicBezTo>
                    <a:pt x="78" y="365"/>
                    <a:pt x="77" y="363"/>
                    <a:pt x="74" y="364"/>
                  </a:cubicBezTo>
                  <a:cubicBezTo>
                    <a:pt x="74" y="366"/>
                    <a:pt x="76" y="366"/>
                    <a:pt x="78" y="367"/>
                  </a:cubicBezTo>
                  <a:close/>
                  <a:moveTo>
                    <a:pt x="414" y="366"/>
                  </a:moveTo>
                  <a:cubicBezTo>
                    <a:pt x="416" y="366"/>
                    <a:pt x="417" y="365"/>
                    <a:pt x="417" y="364"/>
                  </a:cubicBezTo>
                  <a:cubicBezTo>
                    <a:pt x="415" y="363"/>
                    <a:pt x="414" y="364"/>
                    <a:pt x="414" y="366"/>
                  </a:cubicBezTo>
                  <a:close/>
                  <a:moveTo>
                    <a:pt x="73" y="373"/>
                  </a:moveTo>
                  <a:cubicBezTo>
                    <a:pt x="72" y="369"/>
                    <a:pt x="68" y="364"/>
                    <a:pt x="64" y="365"/>
                  </a:cubicBezTo>
                  <a:cubicBezTo>
                    <a:pt x="67" y="368"/>
                    <a:pt x="69" y="371"/>
                    <a:pt x="73" y="373"/>
                  </a:cubicBezTo>
                  <a:close/>
                  <a:moveTo>
                    <a:pt x="160" y="373"/>
                  </a:moveTo>
                  <a:cubicBezTo>
                    <a:pt x="160" y="371"/>
                    <a:pt x="160" y="370"/>
                    <a:pt x="160" y="369"/>
                  </a:cubicBezTo>
                  <a:cubicBezTo>
                    <a:pt x="157" y="371"/>
                    <a:pt x="155" y="363"/>
                    <a:pt x="152" y="365"/>
                  </a:cubicBezTo>
                  <a:cubicBezTo>
                    <a:pt x="153" y="369"/>
                    <a:pt x="157" y="371"/>
                    <a:pt x="160" y="373"/>
                  </a:cubicBezTo>
                  <a:close/>
                  <a:moveTo>
                    <a:pt x="227" y="400"/>
                  </a:moveTo>
                  <a:cubicBezTo>
                    <a:pt x="227" y="398"/>
                    <a:pt x="228" y="398"/>
                    <a:pt x="230" y="398"/>
                  </a:cubicBezTo>
                  <a:cubicBezTo>
                    <a:pt x="229" y="393"/>
                    <a:pt x="223" y="393"/>
                    <a:pt x="221" y="389"/>
                  </a:cubicBezTo>
                  <a:cubicBezTo>
                    <a:pt x="205" y="382"/>
                    <a:pt x="190" y="370"/>
                    <a:pt x="174" y="365"/>
                  </a:cubicBezTo>
                  <a:cubicBezTo>
                    <a:pt x="189" y="379"/>
                    <a:pt x="206" y="391"/>
                    <a:pt x="227" y="400"/>
                  </a:cubicBezTo>
                  <a:close/>
                  <a:moveTo>
                    <a:pt x="326" y="370"/>
                  </a:moveTo>
                  <a:cubicBezTo>
                    <a:pt x="327" y="368"/>
                    <a:pt x="328" y="366"/>
                    <a:pt x="329" y="364"/>
                  </a:cubicBezTo>
                  <a:cubicBezTo>
                    <a:pt x="327" y="364"/>
                    <a:pt x="324" y="369"/>
                    <a:pt x="326" y="370"/>
                  </a:cubicBezTo>
                  <a:close/>
                  <a:moveTo>
                    <a:pt x="330" y="369"/>
                  </a:moveTo>
                  <a:cubicBezTo>
                    <a:pt x="334" y="369"/>
                    <a:pt x="334" y="367"/>
                    <a:pt x="337" y="367"/>
                  </a:cubicBezTo>
                  <a:cubicBezTo>
                    <a:pt x="337" y="365"/>
                    <a:pt x="335" y="365"/>
                    <a:pt x="334" y="364"/>
                  </a:cubicBezTo>
                  <a:cubicBezTo>
                    <a:pt x="333" y="366"/>
                    <a:pt x="331" y="367"/>
                    <a:pt x="330" y="369"/>
                  </a:cubicBezTo>
                  <a:close/>
                  <a:moveTo>
                    <a:pt x="518" y="365"/>
                  </a:moveTo>
                  <a:cubicBezTo>
                    <a:pt x="518" y="365"/>
                    <a:pt x="517" y="364"/>
                    <a:pt x="516" y="364"/>
                  </a:cubicBezTo>
                  <a:cubicBezTo>
                    <a:pt x="509" y="370"/>
                    <a:pt x="499" y="373"/>
                    <a:pt x="492" y="379"/>
                  </a:cubicBezTo>
                  <a:cubicBezTo>
                    <a:pt x="504" y="380"/>
                    <a:pt x="511" y="371"/>
                    <a:pt x="518" y="365"/>
                  </a:cubicBezTo>
                  <a:close/>
                  <a:moveTo>
                    <a:pt x="310" y="367"/>
                  </a:moveTo>
                  <a:cubicBezTo>
                    <a:pt x="311" y="367"/>
                    <a:pt x="314" y="368"/>
                    <a:pt x="313" y="367"/>
                  </a:cubicBezTo>
                  <a:cubicBezTo>
                    <a:pt x="311" y="368"/>
                    <a:pt x="313" y="364"/>
                    <a:pt x="311" y="365"/>
                  </a:cubicBezTo>
                  <a:cubicBezTo>
                    <a:pt x="311" y="366"/>
                    <a:pt x="310" y="366"/>
                    <a:pt x="310" y="367"/>
                  </a:cubicBezTo>
                  <a:close/>
                  <a:moveTo>
                    <a:pt x="470" y="371"/>
                  </a:moveTo>
                  <a:cubicBezTo>
                    <a:pt x="473" y="369"/>
                    <a:pt x="477" y="368"/>
                    <a:pt x="480" y="366"/>
                  </a:cubicBezTo>
                  <a:cubicBezTo>
                    <a:pt x="475" y="364"/>
                    <a:pt x="468" y="368"/>
                    <a:pt x="470" y="371"/>
                  </a:cubicBezTo>
                  <a:close/>
                  <a:moveTo>
                    <a:pt x="240" y="368"/>
                  </a:moveTo>
                  <a:cubicBezTo>
                    <a:pt x="245" y="372"/>
                    <a:pt x="265" y="388"/>
                    <a:pt x="270" y="379"/>
                  </a:cubicBezTo>
                  <a:cubicBezTo>
                    <a:pt x="261" y="375"/>
                    <a:pt x="252" y="363"/>
                    <a:pt x="240" y="368"/>
                  </a:cubicBezTo>
                  <a:close/>
                  <a:moveTo>
                    <a:pt x="305" y="368"/>
                  </a:moveTo>
                  <a:cubicBezTo>
                    <a:pt x="303" y="367"/>
                    <a:pt x="302" y="366"/>
                    <a:pt x="299" y="366"/>
                  </a:cubicBezTo>
                  <a:cubicBezTo>
                    <a:pt x="298" y="369"/>
                    <a:pt x="304" y="370"/>
                    <a:pt x="305" y="368"/>
                  </a:cubicBezTo>
                  <a:close/>
                  <a:moveTo>
                    <a:pt x="113" y="381"/>
                  </a:moveTo>
                  <a:cubicBezTo>
                    <a:pt x="116" y="381"/>
                    <a:pt x="118" y="380"/>
                    <a:pt x="120" y="382"/>
                  </a:cubicBezTo>
                  <a:cubicBezTo>
                    <a:pt x="119" y="383"/>
                    <a:pt x="116" y="382"/>
                    <a:pt x="115" y="384"/>
                  </a:cubicBezTo>
                  <a:cubicBezTo>
                    <a:pt x="119" y="386"/>
                    <a:pt x="122" y="389"/>
                    <a:pt x="126" y="391"/>
                  </a:cubicBezTo>
                  <a:cubicBezTo>
                    <a:pt x="122" y="382"/>
                    <a:pt x="119" y="368"/>
                    <a:pt x="109" y="367"/>
                  </a:cubicBezTo>
                  <a:cubicBezTo>
                    <a:pt x="110" y="372"/>
                    <a:pt x="113" y="376"/>
                    <a:pt x="113" y="381"/>
                  </a:cubicBezTo>
                  <a:close/>
                  <a:moveTo>
                    <a:pt x="228" y="368"/>
                  </a:moveTo>
                  <a:cubicBezTo>
                    <a:pt x="230" y="368"/>
                    <a:pt x="232" y="368"/>
                    <a:pt x="232" y="367"/>
                  </a:cubicBezTo>
                  <a:cubicBezTo>
                    <a:pt x="231" y="367"/>
                    <a:pt x="230" y="367"/>
                    <a:pt x="229" y="367"/>
                  </a:cubicBezTo>
                  <a:cubicBezTo>
                    <a:pt x="229" y="367"/>
                    <a:pt x="229" y="368"/>
                    <a:pt x="228" y="368"/>
                  </a:cubicBezTo>
                  <a:close/>
                  <a:moveTo>
                    <a:pt x="348" y="368"/>
                  </a:moveTo>
                  <a:cubicBezTo>
                    <a:pt x="350" y="370"/>
                    <a:pt x="353" y="372"/>
                    <a:pt x="355" y="373"/>
                  </a:cubicBezTo>
                  <a:cubicBezTo>
                    <a:pt x="356" y="372"/>
                    <a:pt x="358" y="370"/>
                    <a:pt x="358" y="367"/>
                  </a:cubicBezTo>
                  <a:cubicBezTo>
                    <a:pt x="354" y="368"/>
                    <a:pt x="351" y="365"/>
                    <a:pt x="348" y="368"/>
                  </a:cubicBezTo>
                  <a:close/>
                  <a:moveTo>
                    <a:pt x="495" y="371"/>
                  </a:moveTo>
                  <a:cubicBezTo>
                    <a:pt x="496" y="369"/>
                    <a:pt x="500" y="370"/>
                    <a:pt x="501" y="368"/>
                  </a:cubicBezTo>
                  <a:cubicBezTo>
                    <a:pt x="499" y="365"/>
                    <a:pt x="494" y="369"/>
                    <a:pt x="495" y="371"/>
                  </a:cubicBezTo>
                  <a:close/>
                  <a:moveTo>
                    <a:pt x="61" y="385"/>
                  </a:moveTo>
                  <a:cubicBezTo>
                    <a:pt x="58" y="377"/>
                    <a:pt x="54" y="371"/>
                    <a:pt x="47" y="367"/>
                  </a:cubicBezTo>
                  <a:cubicBezTo>
                    <a:pt x="47" y="377"/>
                    <a:pt x="54" y="381"/>
                    <a:pt x="61" y="385"/>
                  </a:cubicBezTo>
                  <a:close/>
                  <a:moveTo>
                    <a:pt x="171" y="371"/>
                  </a:moveTo>
                  <a:cubicBezTo>
                    <a:pt x="169" y="370"/>
                    <a:pt x="167" y="366"/>
                    <a:pt x="165" y="368"/>
                  </a:cubicBezTo>
                  <a:cubicBezTo>
                    <a:pt x="167" y="369"/>
                    <a:pt x="169" y="372"/>
                    <a:pt x="171" y="371"/>
                  </a:cubicBezTo>
                  <a:close/>
                  <a:moveTo>
                    <a:pt x="264" y="368"/>
                  </a:moveTo>
                  <a:cubicBezTo>
                    <a:pt x="266" y="371"/>
                    <a:pt x="271" y="371"/>
                    <a:pt x="272" y="375"/>
                  </a:cubicBezTo>
                  <a:cubicBezTo>
                    <a:pt x="273" y="369"/>
                    <a:pt x="278" y="377"/>
                    <a:pt x="281" y="372"/>
                  </a:cubicBezTo>
                  <a:cubicBezTo>
                    <a:pt x="276" y="370"/>
                    <a:pt x="268" y="369"/>
                    <a:pt x="264" y="368"/>
                  </a:cubicBezTo>
                  <a:close/>
                  <a:moveTo>
                    <a:pt x="434" y="370"/>
                  </a:moveTo>
                  <a:cubicBezTo>
                    <a:pt x="435" y="369"/>
                    <a:pt x="435" y="367"/>
                    <a:pt x="433" y="367"/>
                  </a:cubicBezTo>
                  <a:cubicBezTo>
                    <a:pt x="432" y="368"/>
                    <a:pt x="432" y="371"/>
                    <a:pt x="434" y="370"/>
                  </a:cubicBezTo>
                  <a:close/>
                  <a:moveTo>
                    <a:pt x="360" y="375"/>
                  </a:moveTo>
                  <a:cubicBezTo>
                    <a:pt x="361" y="372"/>
                    <a:pt x="364" y="371"/>
                    <a:pt x="365" y="368"/>
                  </a:cubicBezTo>
                  <a:cubicBezTo>
                    <a:pt x="361" y="368"/>
                    <a:pt x="359" y="374"/>
                    <a:pt x="360" y="375"/>
                  </a:cubicBezTo>
                  <a:close/>
                  <a:moveTo>
                    <a:pt x="467" y="375"/>
                  </a:moveTo>
                  <a:cubicBezTo>
                    <a:pt x="466" y="378"/>
                    <a:pt x="464" y="381"/>
                    <a:pt x="462" y="384"/>
                  </a:cubicBezTo>
                  <a:cubicBezTo>
                    <a:pt x="473" y="380"/>
                    <a:pt x="482" y="378"/>
                    <a:pt x="488" y="369"/>
                  </a:cubicBezTo>
                  <a:cubicBezTo>
                    <a:pt x="480" y="366"/>
                    <a:pt x="475" y="374"/>
                    <a:pt x="467" y="375"/>
                  </a:cubicBezTo>
                  <a:close/>
                  <a:moveTo>
                    <a:pt x="143" y="384"/>
                  </a:moveTo>
                  <a:cubicBezTo>
                    <a:pt x="149" y="388"/>
                    <a:pt x="154" y="392"/>
                    <a:pt x="159" y="396"/>
                  </a:cubicBezTo>
                  <a:cubicBezTo>
                    <a:pt x="157" y="382"/>
                    <a:pt x="148" y="374"/>
                    <a:pt x="137" y="368"/>
                  </a:cubicBezTo>
                  <a:cubicBezTo>
                    <a:pt x="139" y="374"/>
                    <a:pt x="141" y="379"/>
                    <a:pt x="143" y="384"/>
                  </a:cubicBezTo>
                  <a:close/>
                  <a:moveTo>
                    <a:pt x="365" y="375"/>
                  </a:moveTo>
                  <a:cubicBezTo>
                    <a:pt x="366" y="375"/>
                    <a:pt x="367" y="375"/>
                    <a:pt x="368" y="376"/>
                  </a:cubicBezTo>
                  <a:cubicBezTo>
                    <a:pt x="369" y="373"/>
                    <a:pt x="371" y="372"/>
                    <a:pt x="371" y="368"/>
                  </a:cubicBezTo>
                  <a:cubicBezTo>
                    <a:pt x="366" y="368"/>
                    <a:pt x="367" y="373"/>
                    <a:pt x="365" y="375"/>
                  </a:cubicBezTo>
                  <a:close/>
                  <a:moveTo>
                    <a:pt x="417" y="373"/>
                  </a:moveTo>
                  <a:cubicBezTo>
                    <a:pt x="421" y="375"/>
                    <a:pt x="422" y="372"/>
                    <a:pt x="423" y="369"/>
                  </a:cubicBezTo>
                  <a:cubicBezTo>
                    <a:pt x="421" y="369"/>
                    <a:pt x="421" y="369"/>
                    <a:pt x="418" y="368"/>
                  </a:cubicBezTo>
                  <a:cubicBezTo>
                    <a:pt x="417" y="370"/>
                    <a:pt x="417" y="371"/>
                    <a:pt x="417" y="373"/>
                  </a:cubicBezTo>
                  <a:close/>
                  <a:moveTo>
                    <a:pt x="388" y="372"/>
                  </a:moveTo>
                  <a:cubicBezTo>
                    <a:pt x="388" y="371"/>
                    <a:pt x="390" y="371"/>
                    <a:pt x="389" y="370"/>
                  </a:cubicBezTo>
                  <a:cubicBezTo>
                    <a:pt x="389" y="369"/>
                    <a:pt x="387" y="369"/>
                    <a:pt x="385" y="369"/>
                  </a:cubicBezTo>
                  <a:cubicBezTo>
                    <a:pt x="385" y="371"/>
                    <a:pt x="387" y="371"/>
                    <a:pt x="388" y="372"/>
                  </a:cubicBezTo>
                  <a:close/>
                  <a:moveTo>
                    <a:pt x="398" y="375"/>
                  </a:moveTo>
                  <a:cubicBezTo>
                    <a:pt x="400" y="375"/>
                    <a:pt x="403" y="375"/>
                    <a:pt x="405" y="375"/>
                  </a:cubicBezTo>
                  <a:cubicBezTo>
                    <a:pt x="406" y="374"/>
                    <a:pt x="407" y="372"/>
                    <a:pt x="408" y="370"/>
                  </a:cubicBezTo>
                  <a:cubicBezTo>
                    <a:pt x="402" y="368"/>
                    <a:pt x="399" y="370"/>
                    <a:pt x="398" y="375"/>
                  </a:cubicBezTo>
                  <a:close/>
                  <a:moveTo>
                    <a:pt x="411" y="375"/>
                  </a:moveTo>
                  <a:cubicBezTo>
                    <a:pt x="413" y="373"/>
                    <a:pt x="414" y="372"/>
                    <a:pt x="414" y="369"/>
                  </a:cubicBezTo>
                  <a:cubicBezTo>
                    <a:pt x="412" y="369"/>
                    <a:pt x="410" y="373"/>
                    <a:pt x="411" y="375"/>
                  </a:cubicBezTo>
                  <a:close/>
                  <a:moveTo>
                    <a:pt x="237" y="370"/>
                  </a:moveTo>
                  <a:cubicBezTo>
                    <a:pt x="234" y="368"/>
                    <a:pt x="232" y="373"/>
                    <a:pt x="230" y="371"/>
                  </a:cubicBezTo>
                  <a:cubicBezTo>
                    <a:pt x="237" y="379"/>
                    <a:pt x="247" y="384"/>
                    <a:pt x="256" y="390"/>
                  </a:cubicBezTo>
                  <a:cubicBezTo>
                    <a:pt x="259" y="389"/>
                    <a:pt x="260" y="386"/>
                    <a:pt x="264" y="385"/>
                  </a:cubicBezTo>
                  <a:cubicBezTo>
                    <a:pt x="257" y="381"/>
                    <a:pt x="245" y="374"/>
                    <a:pt x="237" y="370"/>
                  </a:cubicBezTo>
                  <a:close/>
                  <a:moveTo>
                    <a:pt x="374" y="375"/>
                  </a:moveTo>
                  <a:cubicBezTo>
                    <a:pt x="374" y="373"/>
                    <a:pt x="377" y="373"/>
                    <a:pt x="377" y="371"/>
                  </a:cubicBezTo>
                  <a:cubicBezTo>
                    <a:pt x="377" y="370"/>
                    <a:pt x="376" y="370"/>
                    <a:pt x="375" y="370"/>
                  </a:cubicBezTo>
                  <a:cubicBezTo>
                    <a:pt x="376" y="372"/>
                    <a:pt x="373" y="374"/>
                    <a:pt x="374" y="375"/>
                  </a:cubicBezTo>
                  <a:close/>
                  <a:moveTo>
                    <a:pt x="392" y="375"/>
                  </a:moveTo>
                  <a:cubicBezTo>
                    <a:pt x="394" y="374"/>
                    <a:pt x="396" y="373"/>
                    <a:pt x="396" y="370"/>
                  </a:cubicBezTo>
                  <a:cubicBezTo>
                    <a:pt x="393" y="369"/>
                    <a:pt x="392" y="372"/>
                    <a:pt x="392" y="375"/>
                  </a:cubicBezTo>
                  <a:close/>
                  <a:moveTo>
                    <a:pt x="453" y="374"/>
                  </a:moveTo>
                  <a:cubicBezTo>
                    <a:pt x="454" y="372"/>
                    <a:pt x="461" y="372"/>
                    <a:pt x="459" y="370"/>
                  </a:cubicBezTo>
                  <a:cubicBezTo>
                    <a:pt x="458" y="371"/>
                    <a:pt x="458" y="370"/>
                    <a:pt x="457" y="370"/>
                  </a:cubicBezTo>
                  <a:cubicBezTo>
                    <a:pt x="456" y="371"/>
                    <a:pt x="452" y="374"/>
                    <a:pt x="453" y="374"/>
                  </a:cubicBezTo>
                  <a:close/>
                  <a:moveTo>
                    <a:pt x="70" y="378"/>
                  </a:moveTo>
                  <a:cubicBezTo>
                    <a:pt x="67" y="375"/>
                    <a:pt x="66" y="372"/>
                    <a:pt x="62" y="370"/>
                  </a:cubicBezTo>
                  <a:cubicBezTo>
                    <a:pt x="63" y="374"/>
                    <a:pt x="66" y="378"/>
                    <a:pt x="70" y="378"/>
                  </a:cubicBezTo>
                  <a:close/>
                  <a:moveTo>
                    <a:pt x="101" y="391"/>
                  </a:moveTo>
                  <a:cubicBezTo>
                    <a:pt x="100" y="388"/>
                    <a:pt x="97" y="388"/>
                    <a:pt x="97" y="385"/>
                  </a:cubicBezTo>
                  <a:cubicBezTo>
                    <a:pt x="88" y="382"/>
                    <a:pt x="82" y="374"/>
                    <a:pt x="75" y="371"/>
                  </a:cubicBezTo>
                  <a:cubicBezTo>
                    <a:pt x="81" y="380"/>
                    <a:pt x="92" y="384"/>
                    <a:pt x="101" y="391"/>
                  </a:cubicBezTo>
                  <a:close/>
                  <a:moveTo>
                    <a:pt x="97" y="379"/>
                  </a:moveTo>
                  <a:cubicBezTo>
                    <a:pt x="96" y="375"/>
                    <a:pt x="94" y="372"/>
                    <a:pt x="91" y="371"/>
                  </a:cubicBezTo>
                  <a:cubicBezTo>
                    <a:pt x="92" y="375"/>
                    <a:pt x="95" y="376"/>
                    <a:pt x="97" y="379"/>
                  </a:cubicBezTo>
                  <a:close/>
                  <a:moveTo>
                    <a:pt x="333" y="373"/>
                  </a:moveTo>
                  <a:cubicBezTo>
                    <a:pt x="335" y="373"/>
                    <a:pt x="336" y="373"/>
                    <a:pt x="336" y="371"/>
                  </a:cubicBezTo>
                  <a:cubicBezTo>
                    <a:pt x="334" y="371"/>
                    <a:pt x="333" y="372"/>
                    <a:pt x="333" y="373"/>
                  </a:cubicBezTo>
                  <a:close/>
                  <a:moveTo>
                    <a:pt x="378" y="375"/>
                  </a:moveTo>
                  <a:cubicBezTo>
                    <a:pt x="379" y="376"/>
                    <a:pt x="383" y="376"/>
                    <a:pt x="383" y="375"/>
                  </a:cubicBezTo>
                  <a:cubicBezTo>
                    <a:pt x="382" y="374"/>
                    <a:pt x="381" y="373"/>
                    <a:pt x="380" y="372"/>
                  </a:cubicBezTo>
                  <a:cubicBezTo>
                    <a:pt x="379" y="373"/>
                    <a:pt x="378" y="374"/>
                    <a:pt x="378" y="375"/>
                  </a:cubicBezTo>
                  <a:close/>
                  <a:moveTo>
                    <a:pt x="181" y="383"/>
                  </a:moveTo>
                  <a:cubicBezTo>
                    <a:pt x="178" y="380"/>
                    <a:pt x="172" y="381"/>
                    <a:pt x="172" y="376"/>
                  </a:cubicBezTo>
                  <a:cubicBezTo>
                    <a:pt x="168" y="377"/>
                    <a:pt x="169" y="375"/>
                    <a:pt x="168" y="374"/>
                  </a:cubicBezTo>
                  <a:cubicBezTo>
                    <a:pt x="167" y="374"/>
                    <a:pt x="167" y="375"/>
                    <a:pt x="166" y="375"/>
                  </a:cubicBezTo>
                  <a:cubicBezTo>
                    <a:pt x="169" y="379"/>
                    <a:pt x="176" y="382"/>
                    <a:pt x="181" y="383"/>
                  </a:cubicBezTo>
                  <a:close/>
                  <a:moveTo>
                    <a:pt x="108" y="409"/>
                  </a:moveTo>
                  <a:cubicBezTo>
                    <a:pt x="105" y="389"/>
                    <a:pt x="84" y="386"/>
                    <a:pt x="71" y="376"/>
                  </a:cubicBezTo>
                  <a:cubicBezTo>
                    <a:pt x="80" y="390"/>
                    <a:pt x="96" y="398"/>
                    <a:pt x="108" y="409"/>
                  </a:cubicBezTo>
                  <a:close/>
                  <a:moveTo>
                    <a:pt x="439" y="381"/>
                  </a:moveTo>
                  <a:cubicBezTo>
                    <a:pt x="443" y="381"/>
                    <a:pt x="447" y="381"/>
                    <a:pt x="448" y="377"/>
                  </a:cubicBezTo>
                  <a:cubicBezTo>
                    <a:pt x="445" y="375"/>
                    <a:pt x="440" y="378"/>
                    <a:pt x="439" y="381"/>
                  </a:cubicBezTo>
                  <a:close/>
                  <a:moveTo>
                    <a:pt x="305" y="378"/>
                  </a:moveTo>
                  <a:cubicBezTo>
                    <a:pt x="307" y="378"/>
                    <a:pt x="308" y="378"/>
                    <a:pt x="309" y="377"/>
                  </a:cubicBezTo>
                  <a:cubicBezTo>
                    <a:pt x="307" y="377"/>
                    <a:pt x="305" y="375"/>
                    <a:pt x="305" y="378"/>
                  </a:cubicBezTo>
                  <a:close/>
                  <a:moveTo>
                    <a:pt x="347" y="378"/>
                  </a:moveTo>
                  <a:cubicBezTo>
                    <a:pt x="347" y="377"/>
                    <a:pt x="343" y="376"/>
                    <a:pt x="343" y="377"/>
                  </a:cubicBezTo>
                  <a:cubicBezTo>
                    <a:pt x="344" y="378"/>
                    <a:pt x="346" y="378"/>
                    <a:pt x="347" y="378"/>
                  </a:cubicBezTo>
                  <a:close/>
                  <a:moveTo>
                    <a:pt x="366" y="378"/>
                  </a:moveTo>
                  <a:cubicBezTo>
                    <a:pt x="364" y="379"/>
                    <a:pt x="364" y="378"/>
                    <a:pt x="363" y="378"/>
                  </a:cubicBezTo>
                  <a:cubicBezTo>
                    <a:pt x="363" y="381"/>
                    <a:pt x="365" y="380"/>
                    <a:pt x="366" y="378"/>
                  </a:cubicBezTo>
                  <a:close/>
                  <a:moveTo>
                    <a:pt x="413" y="379"/>
                  </a:moveTo>
                  <a:cubicBezTo>
                    <a:pt x="412" y="382"/>
                    <a:pt x="410" y="383"/>
                    <a:pt x="409" y="387"/>
                  </a:cubicBezTo>
                  <a:cubicBezTo>
                    <a:pt x="416" y="387"/>
                    <a:pt x="419" y="382"/>
                    <a:pt x="418" y="378"/>
                  </a:cubicBezTo>
                  <a:cubicBezTo>
                    <a:pt x="417" y="379"/>
                    <a:pt x="415" y="379"/>
                    <a:pt x="413" y="379"/>
                  </a:cubicBezTo>
                  <a:close/>
                  <a:moveTo>
                    <a:pt x="426" y="382"/>
                  </a:moveTo>
                  <a:cubicBezTo>
                    <a:pt x="427" y="380"/>
                    <a:pt x="429" y="381"/>
                    <a:pt x="430" y="379"/>
                  </a:cubicBezTo>
                  <a:cubicBezTo>
                    <a:pt x="430" y="379"/>
                    <a:pt x="430" y="378"/>
                    <a:pt x="430" y="378"/>
                  </a:cubicBezTo>
                  <a:cubicBezTo>
                    <a:pt x="429" y="379"/>
                    <a:pt x="424" y="380"/>
                    <a:pt x="426" y="382"/>
                  </a:cubicBezTo>
                  <a:close/>
                  <a:moveTo>
                    <a:pt x="311" y="382"/>
                  </a:moveTo>
                  <a:cubicBezTo>
                    <a:pt x="314" y="382"/>
                    <a:pt x="315" y="381"/>
                    <a:pt x="315" y="379"/>
                  </a:cubicBezTo>
                  <a:cubicBezTo>
                    <a:pt x="313" y="379"/>
                    <a:pt x="311" y="379"/>
                    <a:pt x="311" y="382"/>
                  </a:cubicBezTo>
                  <a:close/>
                  <a:moveTo>
                    <a:pt x="439" y="392"/>
                  </a:moveTo>
                  <a:cubicBezTo>
                    <a:pt x="444" y="391"/>
                    <a:pt x="452" y="389"/>
                    <a:pt x="457" y="386"/>
                  </a:cubicBezTo>
                  <a:cubicBezTo>
                    <a:pt x="457" y="383"/>
                    <a:pt x="458" y="381"/>
                    <a:pt x="459" y="379"/>
                  </a:cubicBezTo>
                  <a:cubicBezTo>
                    <a:pt x="450" y="380"/>
                    <a:pt x="442" y="386"/>
                    <a:pt x="439" y="392"/>
                  </a:cubicBezTo>
                  <a:close/>
                  <a:moveTo>
                    <a:pt x="323" y="384"/>
                  </a:moveTo>
                  <a:cubicBezTo>
                    <a:pt x="325" y="384"/>
                    <a:pt x="327" y="384"/>
                    <a:pt x="329" y="385"/>
                  </a:cubicBezTo>
                  <a:cubicBezTo>
                    <a:pt x="330" y="383"/>
                    <a:pt x="331" y="382"/>
                    <a:pt x="332" y="380"/>
                  </a:cubicBezTo>
                  <a:cubicBezTo>
                    <a:pt x="328" y="378"/>
                    <a:pt x="323" y="379"/>
                    <a:pt x="323" y="384"/>
                  </a:cubicBezTo>
                  <a:close/>
                  <a:moveTo>
                    <a:pt x="112" y="391"/>
                  </a:moveTo>
                  <a:cubicBezTo>
                    <a:pt x="108" y="388"/>
                    <a:pt x="107" y="382"/>
                    <a:pt x="102" y="380"/>
                  </a:cubicBezTo>
                  <a:cubicBezTo>
                    <a:pt x="102" y="386"/>
                    <a:pt x="108" y="391"/>
                    <a:pt x="112" y="391"/>
                  </a:cubicBezTo>
                  <a:close/>
                  <a:moveTo>
                    <a:pt x="139" y="401"/>
                  </a:moveTo>
                  <a:cubicBezTo>
                    <a:pt x="137" y="392"/>
                    <a:pt x="134" y="383"/>
                    <a:pt x="126" y="380"/>
                  </a:cubicBezTo>
                  <a:cubicBezTo>
                    <a:pt x="129" y="388"/>
                    <a:pt x="131" y="398"/>
                    <a:pt x="139" y="401"/>
                  </a:cubicBezTo>
                  <a:close/>
                  <a:moveTo>
                    <a:pt x="495" y="389"/>
                  </a:moveTo>
                  <a:cubicBezTo>
                    <a:pt x="481" y="399"/>
                    <a:pt x="465" y="410"/>
                    <a:pt x="445" y="416"/>
                  </a:cubicBezTo>
                  <a:cubicBezTo>
                    <a:pt x="458" y="418"/>
                    <a:pt x="469" y="415"/>
                    <a:pt x="479" y="409"/>
                  </a:cubicBezTo>
                  <a:cubicBezTo>
                    <a:pt x="479" y="406"/>
                    <a:pt x="481" y="405"/>
                    <a:pt x="483" y="404"/>
                  </a:cubicBezTo>
                  <a:cubicBezTo>
                    <a:pt x="501" y="401"/>
                    <a:pt x="514" y="389"/>
                    <a:pt x="527" y="380"/>
                  </a:cubicBezTo>
                  <a:cubicBezTo>
                    <a:pt x="516" y="383"/>
                    <a:pt x="507" y="387"/>
                    <a:pt x="495" y="389"/>
                  </a:cubicBezTo>
                  <a:close/>
                  <a:moveTo>
                    <a:pt x="350" y="386"/>
                  </a:moveTo>
                  <a:cubicBezTo>
                    <a:pt x="350" y="385"/>
                    <a:pt x="351" y="385"/>
                    <a:pt x="351" y="383"/>
                  </a:cubicBezTo>
                  <a:cubicBezTo>
                    <a:pt x="348" y="383"/>
                    <a:pt x="344" y="380"/>
                    <a:pt x="342" y="381"/>
                  </a:cubicBezTo>
                  <a:cubicBezTo>
                    <a:pt x="345" y="383"/>
                    <a:pt x="346" y="385"/>
                    <a:pt x="350" y="386"/>
                  </a:cubicBezTo>
                  <a:close/>
                  <a:moveTo>
                    <a:pt x="402" y="382"/>
                  </a:moveTo>
                  <a:cubicBezTo>
                    <a:pt x="402" y="382"/>
                    <a:pt x="402" y="381"/>
                    <a:pt x="403" y="381"/>
                  </a:cubicBezTo>
                  <a:cubicBezTo>
                    <a:pt x="402" y="381"/>
                    <a:pt x="401" y="381"/>
                    <a:pt x="400" y="381"/>
                  </a:cubicBezTo>
                  <a:cubicBezTo>
                    <a:pt x="400" y="382"/>
                    <a:pt x="401" y="383"/>
                    <a:pt x="402" y="382"/>
                  </a:cubicBezTo>
                  <a:close/>
                  <a:moveTo>
                    <a:pt x="386" y="387"/>
                  </a:moveTo>
                  <a:cubicBezTo>
                    <a:pt x="388" y="386"/>
                    <a:pt x="390" y="384"/>
                    <a:pt x="391" y="381"/>
                  </a:cubicBezTo>
                  <a:cubicBezTo>
                    <a:pt x="390" y="381"/>
                    <a:pt x="389" y="381"/>
                    <a:pt x="388" y="381"/>
                  </a:cubicBezTo>
                  <a:cubicBezTo>
                    <a:pt x="388" y="385"/>
                    <a:pt x="386" y="384"/>
                    <a:pt x="386" y="387"/>
                  </a:cubicBezTo>
                  <a:close/>
                  <a:moveTo>
                    <a:pt x="270" y="384"/>
                  </a:moveTo>
                  <a:cubicBezTo>
                    <a:pt x="271" y="386"/>
                    <a:pt x="274" y="386"/>
                    <a:pt x="276" y="387"/>
                  </a:cubicBezTo>
                  <a:cubicBezTo>
                    <a:pt x="277" y="386"/>
                    <a:pt x="278" y="386"/>
                    <a:pt x="278" y="384"/>
                  </a:cubicBezTo>
                  <a:cubicBezTo>
                    <a:pt x="275" y="381"/>
                    <a:pt x="273" y="382"/>
                    <a:pt x="270" y="384"/>
                  </a:cubicBezTo>
                  <a:close/>
                  <a:moveTo>
                    <a:pt x="374" y="385"/>
                  </a:moveTo>
                  <a:cubicBezTo>
                    <a:pt x="376" y="386"/>
                    <a:pt x="379" y="386"/>
                    <a:pt x="382" y="387"/>
                  </a:cubicBezTo>
                  <a:cubicBezTo>
                    <a:pt x="382" y="385"/>
                    <a:pt x="383" y="384"/>
                    <a:pt x="383" y="382"/>
                  </a:cubicBezTo>
                  <a:cubicBezTo>
                    <a:pt x="379" y="382"/>
                    <a:pt x="373" y="380"/>
                    <a:pt x="374" y="385"/>
                  </a:cubicBezTo>
                  <a:close/>
                  <a:moveTo>
                    <a:pt x="85" y="401"/>
                  </a:moveTo>
                  <a:cubicBezTo>
                    <a:pt x="80" y="394"/>
                    <a:pt x="74" y="385"/>
                    <a:pt x="66" y="383"/>
                  </a:cubicBezTo>
                  <a:cubicBezTo>
                    <a:pt x="72" y="389"/>
                    <a:pt x="77" y="399"/>
                    <a:pt x="85" y="401"/>
                  </a:cubicBezTo>
                  <a:close/>
                  <a:moveTo>
                    <a:pt x="391" y="388"/>
                  </a:moveTo>
                  <a:cubicBezTo>
                    <a:pt x="392" y="389"/>
                    <a:pt x="399" y="388"/>
                    <a:pt x="400" y="387"/>
                  </a:cubicBezTo>
                  <a:cubicBezTo>
                    <a:pt x="399" y="385"/>
                    <a:pt x="395" y="384"/>
                    <a:pt x="392" y="382"/>
                  </a:cubicBezTo>
                  <a:cubicBezTo>
                    <a:pt x="392" y="385"/>
                    <a:pt x="391" y="386"/>
                    <a:pt x="391" y="388"/>
                  </a:cubicBezTo>
                  <a:close/>
                  <a:moveTo>
                    <a:pt x="295" y="390"/>
                  </a:moveTo>
                  <a:cubicBezTo>
                    <a:pt x="295" y="388"/>
                    <a:pt x="296" y="388"/>
                    <a:pt x="296" y="386"/>
                  </a:cubicBezTo>
                  <a:cubicBezTo>
                    <a:pt x="293" y="385"/>
                    <a:pt x="293" y="387"/>
                    <a:pt x="290" y="387"/>
                  </a:cubicBezTo>
                  <a:cubicBezTo>
                    <a:pt x="291" y="389"/>
                    <a:pt x="292" y="390"/>
                    <a:pt x="295" y="390"/>
                  </a:cubicBezTo>
                  <a:close/>
                  <a:moveTo>
                    <a:pt x="295" y="383"/>
                  </a:moveTo>
                  <a:cubicBezTo>
                    <a:pt x="292" y="383"/>
                    <a:pt x="290" y="384"/>
                    <a:pt x="289" y="386"/>
                  </a:cubicBezTo>
                  <a:cubicBezTo>
                    <a:pt x="290" y="387"/>
                    <a:pt x="294" y="385"/>
                    <a:pt x="295" y="383"/>
                  </a:cubicBezTo>
                  <a:close/>
                  <a:moveTo>
                    <a:pt x="309" y="384"/>
                  </a:moveTo>
                  <a:cubicBezTo>
                    <a:pt x="308" y="386"/>
                    <a:pt x="313" y="387"/>
                    <a:pt x="313" y="384"/>
                  </a:cubicBezTo>
                  <a:cubicBezTo>
                    <a:pt x="312" y="383"/>
                    <a:pt x="310" y="383"/>
                    <a:pt x="309" y="384"/>
                  </a:cubicBezTo>
                  <a:close/>
                  <a:moveTo>
                    <a:pt x="337" y="385"/>
                  </a:moveTo>
                  <a:cubicBezTo>
                    <a:pt x="337" y="385"/>
                    <a:pt x="338" y="385"/>
                    <a:pt x="338" y="385"/>
                  </a:cubicBezTo>
                  <a:cubicBezTo>
                    <a:pt x="339" y="384"/>
                    <a:pt x="338" y="383"/>
                    <a:pt x="337" y="383"/>
                  </a:cubicBezTo>
                  <a:cubicBezTo>
                    <a:pt x="337" y="384"/>
                    <a:pt x="336" y="384"/>
                    <a:pt x="337" y="385"/>
                  </a:cubicBezTo>
                  <a:close/>
                  <a:moveTo>
                    <a:pt x="354" y="387"/>
                  </a:moveTo>
                  <a:cubicBezTo>
                    <a:pt x="354" y="386"/>
                    <a:pt x="358" y="385"/>
                    <a:pt x="355" y="384"/>
                  </a:cubicBezTo>
                  <a:cubicBezTo>
                    <a:pt x="355" y="385"/>
                    <a:pt x="352" y="386"/>
                    <a:pt x="354" y="387"/>
                  </a:cubicBezTo>
                  <a:close/>
                  <a:moveTo>
                    <a:pt x="161" y="389"/>
                  </a:moveTo>
                  <a:cubicBezTo>
                    <a:pt x="162" y="388"/>
                    <a:pt x="164" y="389"/>
                    <a:pt x="164" y="388"/>
                  </a:cubicBezTo>
                  <a:cubicBezTo>
                    <a:pt x="162" y="387"/>
                    <a:pt x="161" y="384"/>
                    <a:pt x="159" y="385"/>
                  </a:cubicBezTo>
                  <a:cubicBezTo>
                    <a:pt x="160" y="386"/>
                    <a:pt x="161" y="387"/>
                    <a:pt x="161" y="389"/>
                  </a:cubicBezTo>
                  <a:close/>
                  <a:moveTo>
                    <a:pt x="422" y="392"/>
                  </a:moveTo>
                  <a:cubicBezTo>
                    <a:pt x="429" y="394"/>
                    <a:pt x="432" y="390"/>
                    <a:pt x="437" y="389"/>
                  </a:cubicBezTo>
                  <a:cubicBezTo>
                    <a:pt x="436" y="387"/>
                    <a:pt x="440" y="385"/>
                    <a:pt x="437" y="385"/>
                  </a:cubicBezTo>
                  <a:cubicBezTo>
                    <a:pt x="431" y="387"/>
                    <a:pt x="425" y="386"/>
                    <a:pt x="422" y="392"/>
                  </a:cubicBezTo>
                  <a:close/>
                  <a:moveTo>
                    <a:pt x="479" y="387"/>
                  </a:moveTo>
                  <a:cubicBezTo>
                    <a:pt x="480" y="386"/>
                    <a:pt x="481" y="385"/>
                    <a:pt x="482" y="387"/>
                  </a:cubicBezTo>
                  <a:cubicBezTo>
                    <a:pt x="483" y="384"/>
                    <a:pt x="479" y="385"/>
                    <a:pt x="479" y="387"/>
                  </a:cubicBezTo>
                  <a:close/>
                  <a:moveTo>
                    <a:pt x="321" y="386"/>
                  </a:moveTo>
                  <a:cubicBezTo>
                    <a:pt x="318" y="389"/>
                    <a:pt x="328" y="390"/>
                    <a:pt x="328" y="387"/>
                  </a:cubicBezTo>
                  <a:cubicBezTo>
                    <a:pt x="325" y="387"/>
                    <a:pt x="323" y="384"/>
                    <a:pt x="321" y="386"/>
                  </a:cubicBezTo>
                  <a:close/>
                  <a:moveTo>
                    <a:pt x="358" y="388"/>
                  </a:moveTo>
                  <a:cubicBezTo>
                    <a:pt x="360" y="389"/>
                    <a:pt x="360" y="388"/>
                    <a:pt x="363" y="388"/>
                  </a:cubicBezTo>
                  <a:cubicBezTo>
                    <a:pt x="363" y="387"/>
                    <a:pt x="363" y="387"/>
                    <a:pt x="363" y="386"/>
                  </a:cubicBezTo>
                  <a:cubicBezTo>
                    <a:pt x="362" y="385"/>
                    <a:pt x="357" y="385"/>
                    <a:pt x="358" y="388"/>
                  </a:cubicBezTo>
                  <a:close/>
                  <a:moveTo>
                    <a:pt x="457" y="391"/>
                  </a:moveTo>
                  <a:cubicBezTo>
                    <a:pt x="462" y="391"/>
                    <a:pt x="463" y="388"/>
                    <a:pt x="466" y="386"/>
                  </a:cubicBezTo>
                  <a:cubicBezTo>
                    <a:pt x="463" y="388"/>
                    <a:pt x="459" y="388"/>
                    <a:pt x="457" y="391"/>
                  </a:cubicBezTo>
                  <a:close/>
                  <a:moveTo>
                    <a:pt x="260" y="392"/>
                  </a:moveTo>
                  <a:cubicBezTo>
                    <a:pt x="265" y="395"/>
                    <a:pt x="271" y="393"/>
                    <a:pt x="274" y="389"/>
                  </a:cubicBezTo>
                  <a:cubicBezTo>
                    <a:pt x="270" y="384"/>
                    <a:pt x="263" y="388"/>
                    <a:pt x="260" y="392"/>
                  </a:cubicBezTo>
                  <a:close/>
                  <a:moveTo>
                    <a:pt x="299" y="395"/>
                  </a:moveTo>
                  <a:cubicBezTo>
                    <a:pt x="300" y="393"/>
                    <a:pt x="301" y="390"/>
                    <a:pt x="304" y="390"/>
                  </a:cubicBezTo>
                  <a:cubicBezTo>
                    <a:pt x="304" y="388"/>
                    <a:pt x="302" y="387"/>
                    <a:pt x="300" y="387"/>
                  </a:cubicBezTo>
                  <a:cubicBezTo>
                    <a:pt x="300" y="389"/>
                    <a:pt x="295" y="393"/>
                    <a:pt x="299" y="395"/>
                  </a:cubicBezTo>
                  <a:close/>
                  <a:moveTo>
                    <a:pt x="44" y="389"/>
                  </a:moveTo>
                  <a:cubicBezTo>
                    <a:pt x="48" y="394"/>
                    <a:pt x="52" y="400"/>
                    <a:pt x="57" y="404"/>
                  </a:cubicBezTo>
                  <a:cubicBezTo>
                    <a:pt x="55" y="397"/>
                    <a:pt x="49" y="388"/>
                    <a:pt x="44" y="389"/>
                  </a:cubicBezTo>
                  <a:close/>
                  <a:moveTo>
                    <a:pt x="334" y="391"/>
                  </a:moveTo>
                  <a:cubicBezTo>
                    <a:pt x="337" y="390"/>
                    <a:pt x="344" y="393"/>
                    <a:pt x="347" y="392"/>
                  </a:cubicBezTo>
                  <a:cubicBezTo>
                    <a:pt x="347" y="387"/>
                    <a:pt x="339" y="390"/>
                    <a:pt x="335" y="388"/>
                  </a:cubicBezTo>
                  <a:cubicBezTo>
                    <a:pt x="335" y="389"/>
                    <a:pt x="334" y="390"/>
                    <a:pt x="334" y="391"/>
                  </a:cubicBezTo>
                  <a:close/>
                  <a:moveTo>
                    <a:pt x="72" y="403"/>
                  </a:moveTo>
                  <a:cubicBezTo>
                    <a:pt x="70" y="394"/>
                    <a:pt x="60" y="392"/>
                    <a:pt x="55" y="389"/>
                  </a:cubicBezTo>
                  <a:cubicBezTo>
                    <a:pt x="60" y="394"/>
                    <a:pt x="64" y="400"/>
                    <a:pt x="72" y="403"/>
                  </a:cubicBezTo>
                  <a:close/>
                  <a:moveTo>
                    <a:pt x="229" y="405"/>
                  </a:moveTo>
                  <a:cubicBezTo>
                    <a:pt x="217" y="402"/>
                    <a:pt x="208" y="393"/>
                    <a:pt x="198" y="390"/>
                  </a:cubicBezTo>
                  <a:cubicBezTo>
                    <a:pt x="208" y="395"/>
                    <a:pt x="217" y="405"/>
                    <a:pt x="229" y="405"/>
                  </a:cubicBezTo>
                  <a:close/>
                  <a:moveTo>
                    <a:pt x="236" y="391"/>
                  </a:moveTo>
                  <a:cubicBezTo>
                    <a:pt x="236" y="396"/>
                    <a:pt x="240" y="396"/>
                    <a:pt x="242" y="398"/>
                  </a:cubicBezTo>
                  <a:cubicBezTo>
                    <a:pt x="245" y="395"/>
                    <a:pt x="249" y="397"/>
                    <a:pt x="251" y="393"/>
                  </a:cubicBezTo>
                  <a:cubicBezTo>
                    <a:pt x="246" y="387"/>
                    <a:pt x="241" y="391"/>
                    <a:pt x="236" y="391"/>
                  </a:cubicBezTo>
                  <a:close/>
                  <a:moveTo>
                    <a:pt x="318" y="395"/>
                  </a:moveTo>
                  <a:cubicBezTo>
                    <a:pt x="315" y="396"/>
                    <a:pt x="312" y="398"/>
                    <a:pt x="312" y="402"/>
                  </a:cubicBezTo>
                  <a:cubicBezTo>
                    <a:pt x="315" y="403"/>
                    <a:pt x="317" y="403"/>
                    <a:pt x="320" y="404"/>
                  </a:cubicBezTo>
                  <a:cubicBezTo>
                    <a:pt x="322" y="400"/>
                    <a:pt x="325" y="396"/>
                    <a:pt x="326" y="391"/>
                  </a:cubicBezTo>
                  <a:cubicBezTo>
                    <a:pt x="323" y="391"/>
                    <a:pt x="321" y="390"/>
                    <a:pt x="318" y="390"/>
                  </a:cubicBezTo>
                  <a:cubicBezTo>
                    <a:pt x="317" y="391"/>
                    <a:pt x="318" y="393"/>
                    <a:pt x="318" y="395"/>
                  </a:cubicBezTo>
                  <a:close/>
                  <a:moveTo>
                    <a:pt x="302" y="399"/>
                  </a:moveTo>
                  <a:cubicBezTo>
                    <a:pt x="302" y="397"/>
                    <a:pt x="303" y="399"/>
                    <a:pt x="306" y="399"/>
                  </a:cubicBezTo>
                  <a:cubicBezTo>
                    <a:pt x="306" y="396"/>
                    <a:pt x="309" y="395"/>
                    <a:pt x="309" y="392"/>
                  </a:cubicBezTo>
                  <a:cubicBezTo>
                    <a:pt x="307" y="392"/>
                    <a:pt x="307" y="390"/>
                    <a:pt x="305" y="390"/>
                  </a:cubicBezTo>
                  <a:cubicBezTo>
                    <a:pt x="305" y="394"/>
                    <a:pt x="301" y="397"/>
                    <a:pt x="302" y="399"/>
                  </a:cubicBezTo>
                  <a:close/>
                  <a:moveTo>
                    <a:pt x="358" y="393"/>
                  </a:moveTo>
                  <a:cubicBezTo>
                    <a:pt x="358" y="392"/>
                    <a:pt x="358" y="391"/>
                    <a:pt x="358" y="390"/>
                  </a:cubicBezTo>
                  <a:cubicBezTo>
                    <a:pt x="358" y="390"/>
                    <a:pt x="357" y="390"/>
                    <a:pt x="356" y="390"/>
                  </a:cubicBezTo>
                  <a:cubicBezTo>
                    <a:pt x="356" y="392"/>
                    <a:pt x="357" y="393"/>
                    <a:pt x="358" y="393"/>
                  </a:cubicBezTo>
                  <a:close/>
                  <a:moveTo>
                    <a:pt x="367" y="396"/>
                  </a:moveTo>
                  <a:cubicBezTo>
                    <a:pt x="371" y="397"/>
                    <a:pt x="380" y="398"/>
                    <a:pt x="379" y="391"/>
                  </a:cubicBezTo>
                  <a:cubicBezTo>
                    <a:pt x="372" y="391"/>
                    <a:pt x="368" y="390"/>
                    <a:pt x="367" y="396"/>
                  </a:cubicBezTo>
                  <a:close/>
                  <a:moveTo>
                    <a:pt x="385" y="398"/>
                  </a:moveTo>
                  <a:cubicBezTo>
                    <a:pt x="389" y="398"/>
                    <a:pt x="396" y="396"/>
                    <a:pt x="398" y="392"/>
                  </a:cubicBezTo>
                  <a:cubicBezTo>
                    <a:pt x="391" y="390"/>
                    <a:pt x="386" y="391"/>
                    <a:pt x="385" y="398"/>
                  </a:cubicBezTo>
                  <a:close/>
                  <a:moveTo>
                    <a:pt x="446" y="406"/>
                  </a:moveTo>
                  <a:cubicBezTo>
                    <a:pt x="460" y="402"/>
                    <a:pt x="473" y="399"/>
                    <a:pt x="482" y="392"/>
                  </a:cubicBezTo>
                  <a:cubicBezTo>
                    <a:pt x="471" y="396"/>
                    <a:pt x="452" y="397"/>
                    <a:pt x="446" y="406"/>
                  </a:cubicBezTo>
                  <a:close/>
                  <a:moveTo>
                    <a:pt x="279" y="399"/>
                  </a:moveTo>
                  <a:cubicBezTo>
                    <a:pt x="283" y="400"/>
                    <a:pt x="284" y="399"/>
                    <a:pt x="287" y="401"/>
                  </a:cubicBezTo>
                  <a:cubicBezTo>
                    <a:pt x="290" y="401"/>
                    <a:pt x="290" y="398"/>
                    <a:pt x="292" y="396"/>
                  </a:cubicBezTo>
                  <a:cubicBezTo>
                    <a:pt x="288" y="396"/>
                    <a:pt x="286" y="393"/>
                    <a:pt x="282" y="393"/>
                  </a:cubicBezTo>
                  <a:cubicBezTo>
                    <a:pt x="282" y="396"/>
                    <a:pt x="279" y="396"/>
                    <a:pt x="279" y="399"/>
                  </a:cubicBezTo>
                  <a:close/>
                  <a:moveTo>
                    <a:pt x="332" y="393"/>
                  </a:moveTo>
                  <a:cubicBezTo>
                    <a:pt x="332" y="397"/>
                    <a:pt x="327" y="400"/>
                    <a:pt x="328" y="404"/>
                  </a:cubicBezTo>
                  <a:cubicBezTo>
                    <a:pt x="334" y="405"/>
                    <a:pt x="335" y="403"/>
                    <a:pt x="340" y="405"/>
                  </a:cubicBezTo>
                  <a:cubicBezTo>
                    <a:pt x="342" y="402"/>
                    <a:pt x="344" y="399"/>
                    <a:pt x="345" y="395"/>
                  </a:cubicBezTo>
                  <a:cubicBezTo>
                    <a:pt x="341" y="395"/>
                    <a:pt x="337" y="393"/>
                    <a:pt x="332" y="393"/>
                  </a:cubicBezTo>
                  <a:close/>
                  <a:moveTo>
                    <a:pt x="409" y="399"/>
                  </a:moveTo>
                  <a:cubicBezTo>
                    <a:pt x="413" y="398"/>
                    <a:pt x="424" y="399"/>
                    <a:pt x="427" y="395"/>
                  </a:cubicBezTo>
                  <a:cubicBezTo>
                    <a:pt x="421" y="395"/>
                    <a:pt x="410" y="394"/>
                    <a:pt x="409" y="399"/>
                  </a:cubicBezTo>
                  <a:close/>
                  <a:moveTo>
                    <a:pt x="114" y="400"/>
                  </a:moveTo>
                  <a:cubicBezTo>
                    <a:pt x="114" y="398"/>
                    <a:pt x="112" y="398"/>
                    <a:pt x="111" y="396"/>
                  </a:cubicBezTo>
                  <a:cubicBezTo>
                    <a:pt x="111" y="398"/>
                    <a:pt x="112" y="400"/>
                    <a:pt x="114" y="400"/>
                  </a:cubicBezTo>
                  <a:close/>
                  <a:moveTo>
                    <a:pt x="135" y="409"/>
                  </a:moveTo>
                  <a:cubicBezTo>
                    <a:pt x="132" y="404"/>
                    <a:pt x="130" y="398"/>
                    <a:pt x="124" y="396"/>
                  </a:cubicBezTo>
                  <a:cubicBezTo>
                    <a:pt x="126" y="402"/>
                    <a:pt x="130" y="406"/>
                    <a:pt x="135" y="409"/>
                  </a:cubicBezTo>
                  <a:close/>
                  <a:moveTo>
                    <a:pt x="166" y="423"/>
                  </a:moveTo>
                  <a:cubicBezTo>
                    <a:pt x="166" y="420"/>
                    <a:pt x="163" y="415"/>
                    <a:pt x="163" y="410"/>
                  </a:cubicBezTo>
                  <a:cubicBezTo>
                    <a:pt x="157" y="407"/>
                    <a:pt x="153" y="398"/>
                    <a:pt x="146" y="398"/>
                  </a:cubicBezTo>
                  <a:cubicBezTo>
                    <a:pt x="148" y="408"/>
                    <a:pt x="156" y="421"/>
                    <a:pt x="166" y="423"/>
                  </a:cubicBezTo>
                  <a:close/>
                  <a:moveTo>
                    <a:pt x="166" y="402"/>
                  </a:moveTo>
                  <a:cubicBezTo>
                    <a:pt x="166" y="399"/>
                    <a:pt x="166" y="397"/>
                    <a:pt x="164" y="397"/>
                  </a:cubicBezTo>
                  <a:cubicBezTo>
                    <a:pt x="165" y="399"/>
                    <a:pt x="164" y="402"/>
                    <a:pt x="166" y="402"/>
                  </a:cubicBezTo>
                  <a:close/>
                  <a:moveTo>
                    <a:pt x="294" y="401"/>
                  </a:moveTo>
                  <a:cubicBezTo>
                    <a:pt x="296" y="402"/>
                    <a:pt x="296" y="400"/>
                    <a:pt x="296" y="399"/>
                  </a:cubicBezTo>
                  <a:cubicBezTo>
                    <a:pt x="296" y="399"/>
                    <a:pt x="296" y="398"/>
                    <a:pt x="295" y="398"/>
                  </a:cubicBezTo>
                  <a:cubicBezTo>
                    <a:pt x="295" y="400"/>
                    <a:pt x="294" y="400"/>
                    <a:pt x="294" y="401"/>
                  </a:cubicBezTo>
                  <a:close/>
                  <a:moveTo>
                    <a:pt x="363" y="404"/>
                  </a:moveTo>
                  <a:cubicBezTo>
                    <a:pt x="367" y="405"/>
                    <a:pt x="374" y="404"/>
                    <a:pt x="375" y="399"/>
                  </a:cubicBezTo>
                  <a:cubicBezTo>
                    <a:pt x="370" y="399"/>
                    <a:pt x="363" y="397"/>
                    <a:pt x="363" y="404"/>
                  </a:cubicBezTo>
                  <a:close/>
                  <a:moveTo>
                    <a:pt x="114" y="421"/>
                  </a:moveTo>
                  <a:cubicBezTo>
                    <a:pt x="115" y="415"/>
                    <a:pt x="108" y="417"/>
                    <a:pt x="107" y="413"/>
                  </a:cubicBezTo>
                  <a:cubicBezTo>
                    <a:pt x="99" y="410"/>
                    <a:pt x="94" y="401"/>
                    <a:pt x="87" y="399"/>
                  </a:cubicBezTo>
                  <a:cubicBezTo>
                    <a:pt x="93" y="410"/>
                    <a:pt x="104" y="415"/>
                    <a:pt x="114" y="421"/>
                  </a:cubicBezTo>
                  <a:close/>
                  <a:moveTo>
                    <a:pt x="159" y="402"/>
                  </a:moveTo>
                  <a:cubicBezTo>
                    <a:pt x="160" y="401"/>
                    <a:pt x="159" y="399"/>
                    <a:pt x="157" y="399"/>
                  </a:cubicBezTo>
                  <a:cubicBezTo>
                    <a:pt x="158" y="400"/>
                    <a:pt x="158" y="401"/>
                    <a:pt x="159" y="402"/>
                  </a:cubicBezTo>
                  <a:close/>
                  <a:moveTo>
                    <a:pt x="65" y="403"/>
                  </a:moveTo>
                  <a:cubicBezTo>
                    <a:pt x="63" y="403"/>
                    <a:pt x="60" y="398"/>
                    <a:pt x="60" y="401"/>
                  </a:cubicBezTo>
                  <a:cubicBezTo>
                    <a:pt x="65" y="405"/>
                    <a:pt x="66" y="414"/>
                    <a:pt x="72" y="416"/>
                  </a:cubicBezTo>
                  <a:cubicBezTo>
                    <a:pt x="73" y="416"/>
                    <a:pt x="73" y="415"/>
                    <a:pt x="73" y="415"/>
                  </a:cubicBezTo>
                  <a:cubicBezTo>
                    <a:pt x="72" y="409"/>
                    <a:pt x="65" y="410"/>
                    <a:pt x="65" y="403"/>
                  </a:cubicBezTo>
                  <a:close/>
                  <a:moveTo>
                    <a:pt x="421" y="410"/>
                  </a:moveTo>
                  <a:cubicBezTo>
                    <a:pt x="431" y="408"/>
                    <a:pt x="438" y="404"/>
                    <a:pt x="445" y="399"/>
                  </a:cubicBezTo>
                  <a:cubicBezTo>
                    <a:pt x="436" y="400"/>
                    <a:pt x="422" y="399"/>
                    <a:pt x="421" y="410"/>
                  </a:cubicBezTo>
                  <a:close/>
                  <a:moveTo>
                    <a:pt x="299" y="402"/>
                  </a:moveTo>
                  <a:cubicBezTo>
                    <a:pt x="301" y="402"/>
                    <a:pt x="302" y="402"/>
                    <a:pt x="304" y="402"/>
                  </a:cubicBezTo>
                  <a:cubicBezTo>
                    <a:pt x="304" y="399"/>
                    <a:pt x="298" y="399"/>
                    <a:pt x="299" y="402"/>
                  </a:cubicBezTo>
                  <a:close/>
                  <a:moveTo>
                    <a:pt x="384" y="403"/>
                  </a:moveTo>
                  <a:cubicBezTo>
                    <a:pt x="385" y="404"/>
                    <a:pt x="387" y="403"/>
                    <a:pt x="388" y="404"/>
                  </a:cubicBezTo>
                  <a:cubicBezTo>
                    <a:pt x="387" y="401"/>
                    <a:pt x="392" y="404"/>
                    <a:pt x="392" y="401"/>
                  </a:cubicBezTo>
                  <a:cubicBezTo>
                    <a:pt x="388" y="401"/>
                    <a:pt x="386" y="401"/>
                    <a:pt x="384" y="403"/>
                  </a:cubicBezTo>
                  <a:close/>
                  <a:moveTo>
                    <a:pt x="195" y="422"/>
                  </a:moveTo>
                  <a:cubicBezTo>
                    <a:pt x="187" y="414"/>
                    <a:pt x="179" y="408"/>
                    <a:pt x="170" y="401"/>
                  </a:cubicBezTo>
                  <a:cubicBezTo>
                    <a:pt x="173" y="414"/>
                    <a:pt x="186" y="416"/>
                    <a:pt x="195" y="422"/>
                  </a:cubicBezTo>
                  <a:close/>
                  <a:moveTo>
                    <a:pt x="394" y="414"/>
                  </a:moveTo>
                  <a:cubicBezTo>
                    <a:pt x="402" y="414"/>
                    <a:pt x="408" y="412"/>
                    <a:pt x="416" y="412"/>
                  </a:cubicBezTo>
                  <a:cubicBezTo>
                    <a:pt x="416" y="409"/>
                    <a:pt x="418" y="406"/>
                    <a:pt x="419" y="403"/>
                  </a:cubicBezTo>
                  <a:cubicBezTo>
                    <a:pt x="409" y="406"/>
                    <a:pt x="400" y="406"/>
                    <a:pt x="394" y="414"/>
                  </a:cubicBezTo>
                  <a:close/>
                  <a:moveTo>
                    <a:pt x="267" y="407"/>
                  </a:moveTo>
                  <a:cubicBezTo>
                    <a:pt x="263" y="406"/>
                    <a:pt x="258" y="403"/>
                    <a:pt x="253" y="405"/>
                  </a:cubicBezTo>
                  <a:cubicBezTo>
                    <a:pt x="257" y="405"/>
                    <a:pt x="264" y="411"/>
                    <a:pt x="267" y="407"/>
                  </a:cubicBezTo>
                  <a:close/>
                  <a:moveTo>
                    <a:pt x="118" y="416"/>
                  </a:moveTo>
                  <a:cubicBezTo>
                    <a:pt x="118" y="410"/>
                    <a:pt x="114" y="408"/>
                    <a:pt x="111" y="405"/>
                  </a:cubicBezTo>
                  <a:cubicBezTo>
                    <a:pt x="113" y="409"/>
                    <a:pt x="113" y="415"/>
                    <a:pt x="118" y="416"/>
                  </a:cubicBezTo>
                  <a:close/>
                  <a:moveTo>
                    <a:pt x="308" y="407"/>
                  </a:moveTo>
                  <a:cubicBezTo>
                    <a:pt x="311" y="407"/>
                    <a:pt x="316" y="409"/>
                    <a:pt x="319" y="409"/>
                  </a:cubicBezTo>
                  <a:cubicBezTo>
                    <a:pt x="319" y="407"/>
                    <a:pt x="318" y="407"/>
                    <a:pt x="318" y="406"/>
                  </a:cubicBezTo>
                  <a:cubicBezTo>
                    <a:pt x="314" y="406"/>
                    <a:pt x="309" y="404"/>
                    <a:pt x="308" y="407"/>
                  </a:cubicBezTo>
                  <a:close/>
                  <a:moveTo>
                    <a:pt x="338" y="410"/>
                  </a:moveTo>
                  <a:cubicBezTo>
                    <a:pt x="339" y="409"/>
                    <a:pt x="340" y="408"/>
                    <a:pt x="340" y="407"/>
                  </a:cubicBezTo>
                  <a:cubicBezTo>
                    <a:pt x="336" y="408"/>
                    <a:pt x="332" y="406"/>
                    <a:pt x="330" y="408"/>
                  </a:cubicBezTo>
                  <a:cubicBezTo>
                    <a:pt x="333" y="408"/>
                    <a:pt x="335" y="410"/>
                    <a:pt x="338" y="410"/>
                  </a:cubicBezTo>
                  <a:close/>
                  <a:moveTo>
                    <a:pt x="346" y="410"/>
                  </a:moveTo>
                  <a:cubicBezTo>
                    <a:pt x="348" y="410"/>
                    <a:pt x="347" y="409"/>
                    <a:pt x="349" y="409"/>
                  </a:cubicBezTo>
                  <a:cubicBezTo>
                    <a:pt x="349" y="406"/>
                    <a:pt x="345" y="406"/>
                    <a:pt x="346" y="410"/>
                  </a:cubicBezTo>
                  <a:close/>
                  <a:moveTo>
                    <a:pt x="358" y="411"/>
                  </a:moveTo>
                  <a:cubicBezTo>
                    <a:pt x="363" y="410"/>
                    <a:pt x="371" y="412"/>
                    <a:pt x="371" y="407"/>
                  </a:cubicBezTo>
                  <a:cubicBezTo>
                    <a:pt x="367" y="408"/>
                    <a:pt x="361" y="408"/>
                    <a:pt x="358" y="411"/>
                  </a:cubicBezTo>
                  <a:close/>
                  <a:moveTo>
                    <a:pt x="144" y="414"/>
                  </a:moveTo>
                  <a:cubicBezTo>
                    <a:pt x="142" y="412"/>
                    <a:pt x="142" y="407"/>
                    <a:pt x="140" y="409"/>
                  </a:cubicBezTo>
                  <a:cubicBezTo>
                    <a:pt x="141" y="410"/>
                    <a:pt x="143" y="414"/>
                    <a:pt x="144" y="414"/>
                  </a:cubicBezTo>
                  <a:close/>
                  <a:moveTo>
                    <a:pt x="328" y="409"/>
                  </a:moveTo>
                  <a:cubicBezTo>
                    <a:pt x="326" y="409"/>
                    <a:pt x="325" y="409"/>
                    <a:pt x="323" y="408"/>
                  </a:cubicBezTo>
                  <a:cubicBezTo>
                    <a:pt x="323" y="410"/>
                    <a:pt x="327" y="410"/>
                    <a:pt x="328" y="409"/>
                  </a:cubicBezTo>
                  <a:close/>
                  <a:moveTo>
                    <a:pt x="146" y="439"/>
                  </a:moveTo>
                  <a:cubicBezTo>
                    <a:pt x="139" y="429"/>
                    <a:pt x="131" y="413"/>
                    <a:pt x="120" y="409"/>
                  </a:cubicBezTo>
                  <a:cubicBezTo>
                    <a:pt x="129" y="419"/>
                    <a:pt x="137" y="430"/>
                    <a:pt x="146" y="439"/>
                  </a:cubicBezTo>
                  <a:close/>
                  <a:moveTo>
                    <a:pt x="271" y="410"/>
                  </a:moveTo>
                  <a:cubicBezTo>
                    <a:pt x="272" y="410"/>
                    <a:pt x="273" y="410"/>
                    <a:pt x="273" y="410"/>
                  </a:cubicBezTo>
                  <a:cubicBezTo>
                    <a:pt x="274" y="408"/>
                    <a:pt x="270" y="408"/>
                    <a:pt x="271" y="410"/>
                  </a:cubicBezTo>
                  <a:close/>
                  <a:moveTo>
                    <a:pt x="298" y="412"/>
                  </a:moveTo>
                  <a:cubicBezTo>
                    <a:pt x="298" y="412"/>
                    <a:pt x="299" y="413"/>
                    <a:pt x="299" y="413"/>
                  </a:cubicBezTo>
                  <a:cubicBezTo>
                    <a:pt x="303" y="413"/>
                    <a:pt x="305" y="414"/>
                    <a:pt x="308" y="414"/>
                  </a:cubicBezTo>
                  <a:cubicBezTo>
                    <a:pt x="311" y="414"/>
                    <a:pt x="309" y="413"/>
                    <a:pt x="307" y="413"/>
                  </a:cubicBezTo>
                  <a:cubicBezTo>
                    <a:pt x="303" y="413"/>
                    <a:pt x="297" y="409"/>
                    <a:pt x="293" y="411"/>
                  </a:cubicBezTo>
                  <a:cubicBezTo>
                    <a:pt x="295" y="411"/>
                    <a:pt x="296" y="412"/>
                    <a:pt x="298" y="412"/>
                  </a:cubicBezTo>
                  <a:close/>
                  <a:moveTo>
                    <a:pt x="380" y="416"/>
                  </a:moveTo>
                  <a:cubicBezTo>
                    <a:pt x="382" y="416"/>
                    <a:pt x="384" y="415"/>
                    <a:pt x="386" y="414"/>
                  </a:cubicBezTo>
                  <a:cubicBezTo>
                    <a:pt x="384" y="413"/>
                    <a:pt x="379" y="414"/>
                    <a:pt x="380" y="416"/>
                  </a:cubicBezTo>
                  <a:close/>
                  <a:moveTo>
                    <a:pt x="76" y="418"/>
                  </a:moveTo>
                  <a:cubicBezTo>
                    <a:pt x="76" y="417"/>
                    <a:pt x="77" y="416"/>
                    <a:pt x="76" y="415"/>
                  </a:cubicBezTo>
                  <a:cubicBezTo>
                    <a:pt x="75" y="416"/>
                    <a:pt x="75" y="412"/>
                    <a:pt x="74" y="415"/>
                  </a:cubicBezTo>
                  <a:cubicBezTo>
                    <a:pt x="75" y="416"/>
                    <a:pt x="74" y="417"/>
                    <a:pt x="76" y="418"/>
                  </a:cubicBezTo>
                  <a:close/>
                  <a:moveTo>
                    <a:pt x="392" y="416"/>
                  </a:moveTo>
                  <a:cubicBezTo>
                    <a:pt x="393" y="416"/>
                    <a:pt x="394" y="417"/>
                    <a:pt x="394" y="417"/>
                  </a:cubicBezTo>
                  <a:cubicBezTo>
                    <a:pt x="394" y="416"/>
                    <a:pt x="395" y="416"/>
                    <a:pt x="395" y="415"/>
                  </a:cubicBezTo>
                  <a:cubicBezTo>
                    <a:pt x="393" y="415"/>
                    <a:pt x="393" y="416"/>
                    <a:pt x="392" y="416"/>
                  </a:cubicBezTo>
                  <a:close/>
                  <a:moveTo>
                    <a:pt x="374" y="418"/>
                  </a:moveTo>
                  <a:cubicBezTo>
                    <a:pt x="375" y="417"/>
                    <a:pt x="378" y="418"/>
                    <a:pt x="378" y="415"/>
                  </a:cubicBezTo>
                  <a:cubicBezTo>
                    <a:pt x="376" y="416"/>
                    <a:pt x="374" y="415"/>
                    <a:pt x="374" y="418"/>
                  </a:cubicBezTo>
                  <a:close/>
                  <a:moveTo>
                    <a:pt x="321" y="416"/>
                  </a:moveTo>
                  <a:cubicBezTo>
                    <a:pt x="320" y="416"/>
                    <a:pt x="320" y="417"/>
                    <a:pt x="321" y="417"/>
                  </a:cubicBezTo>
                  <a:cubicBezTo>
                    <a:pt x="324" y="417"/>
                    <a:pt x="331" y="418"/>
                    <a:pt x="330" y="416"/>
                  </a:cubicBezTo>
                  <a:cubicBezTo>
                    <a:pt x="327" y="417"/>
                    <a:pt x="326" y="416"/>
                    <a:pt x="323" y="416"/>
                  </a:cubicBezTo>
                  <a:cubicBezTo>
                    <a:pt x="322" y="416"/>
                    <a:pt x="321" y="416"/>
                    <a:pt x="321" y="416"/>
                  </a:cubicBezTo>
                  <a:close/>
                  <a:moveTo>
                    <a:pt x="83" y="421"/>
                  </a:moveTo>
                  <a:cubicBezTo>
                    <a:pt x="82" y="419"/>
                    <a:pt x="79" y="418"/>
                    <a:pt x="77" y="416"/>
                  </a:cubicBezTo>
                  <a:cubicBezTo>
                    <a:pt x="75" y="420"/>
                    <a:pt x="83" y="420"/>
                    <a:pt x="83" y="421"/>
                  </a:cubicBezTo>
                  <a:close/>
                  <a:moveTo>
                    <a:pt x="129" y="425"/>
                  </a:moveTo>
                  <a:cubicBezTo>
                    <a:pt x="126" y="424"/>
                    <a:pt x="124" y="418"/>
                    <a:pt x="121" y="418"/>
                  </a:cubicBezTo>
                  <a:cubicBezTo>
                    <a:pt x="122" y="422"/>
                    <a:pt x="127" y="424"/>
                    <a:pt x="129" y="425"/>
                  </a:cubicBezTo>
                  <a:close/>
                  <a:moveTo>
                    <a:pt x="417" y="421"/>
                  </a:moveTo>
                  <a:cubicBezTo>
                    <a:pt x="425" y="421"/>
                    <a:pt x="435" y="421"/>
                    <a:pt x="443" y="419"/>
                  </a:cubicBezTo>
                  <a:cubicBezTo>
                    <a:pt x="436" y="417"/>
                    <a:pt x="422" y="418"/>
                    <a:pt x="417" y="421"/>
                  </a:cubicBezTo>
                  <a:close/>
                  <a:moveTo>
                    <a:pt x="388" y="419"/>
                  </a:moveTo>
                  <a:cubicBezTo>
                    <a:pt x="388" y="417"/>
                    <a:pt x="385" y="419"/>
                    <a:pt x="384" y="418"/>
                  </a:cubicBezTo>
                  <a:cubicBezTo>
                    <a:pt x="383" y="420"/>
                    <a:pt x="386" y="419"/>
                    <a:pt x="388" y="419"/>
                  </a:cubicBezTo>
                  <a:close/>
                  <a:moveTo>
                    <a:pt x="160" y="426"/>
                  </a:moveTo>
                  <a:cubicBezTo>
                    <a:pt x="161" y="425"/>
                    <a:pt x="157" y="424"/>
                    <a:pt x="159" y="422"/>
                  </a:cubicBezTo>
                  <a:cubicBezTo>
                    <a:pt x="155" y="422"/>
                    <a:pt x="155" y="419"/>
                    <a:pt x="152" y="419"/>
                  </a:cubicBezTo>
                  <a:cubicBezTo>
                    <a:pt x="152" y="424"/>
                    <a:pt x="158" y="426"/>
                    <a:pt x="160" y="426"/>
                  </a:cubicBezTo>
                  <a:close/>
                  <a:moveTo>
                    <a:pt x="174" y="427"/>
                  </a:moveTo>
                  <a:cubicBezTo>
                    <a:pt x="182" y="430"/>
                    <a:pt x="188" y="435"/>
                    <a:pt x="196" y="438"/>
                  </a:cubicBezTo>
                  <a:cubicBezTo>
                    <a:pt x="188" y="432"/>
                    <a:pt x="181" y="425"/>
                    <a:pt x="173" y="419"/>
                  </a:cubicBezTo>
                  <a:cubicBezTo>
                    <a:pt x="173" y="422"/>
                    <a:pt x="174" y="425"/>
                    <a:pt x="174" y="427"/>
                  </a:cubicBezTo>
                  <a:close/>
                  <a:moveTo>
                    <a:pt x="347" y="422"/>
                  </a:moveTo>
                  <a:cubicBezTo>
                    <a:pt x="354" y="422"/>
                    <a:pt x="358" y="423"/>
                    <a:pt x="366" y="423"/>
                  </a:cubicBezTo>
                  <a:cubicBezTo>
                    <a:pt x="366" y="421"/>
                    <a:pt x="366" y="420"/>
                    <a:pt x="366" y="419"/>
                  </a:cubicBezTo>
                  <a:cubicBezTo>
                    <a:pt x="360" y="418"/>
                    <a:pt x="352" y="420"/>
                    <a:pt x="347" y="422"/>
                  </a:cubicBezTo>
                  <a:close/>
                  <a:moveTo>
                    <a:pt x="371" y="423"/>
                  </a:moveTo>
                  <a:cubicBezTo>
                    <a:pt x="372" y="421"/>
                    <a:pt x="378" y="423"/>
                    <a:pt x="378" y="421"/>
                  </a:cubicBezTo>
                  <a:cubicBezTo>
                    <a:pt x="375" y="421"/>
                    <a:pt x="371" y="419"/>
                    <a:pt x="371" y="423"/>
                  </a:cubicBezTo>
                  <a:close/>
                  <a:moveTo>
                    <a:pt x="89" y="426"/>
                  </a:moveTo>
                  <a:cubicBezTo>
                    <a:pt x="88" y="424"/>
                    <a:pt x="85" y="422"/>
                    <a:pt x="84" y="423"/>
                  </a:cubicBezTo>
                  <a:cubicBezTo>
                    <a:pt x="86" y="423"/>
                    <a:pt x="86" y="426"/>
                    <a:pt x="89" y="426"/>
                  </a:cubicBezTo>
                  <a:close/>
                  <a:moveTo>
                    <a:pt x="92" y="436"/>
                  </a:moveTo>
                  <a:cubicBezTo>
                    <a:pt x="88" y="431"/>
                    <a:pt x="81" y="425"/>
                    <a:pt x="75" y="424"/>
                  </a:cubicBezTo>
                  <a:cubicBezTo>
                    <a:pt x="80" y="428"/>
                    <a:pt x="88" y="435"/>
                    <a:pt x="92" y="436"/>
                  </a:cubicBezTo>
                  <a:close/>
                  <a:moveTo>
                    <a:pt x="119" y="426"/>
                  </a:moveTo>
                  <a:cubicBezTo>
                    <a:pt x="123" y="428"/>
                    <a:pt x="125" y="431"/>
                    <a:pt x="129" y="432"/>
                  </a:cubicBezTo>
                  <a:cubicBezTo>
                    <a:pt x="126" y="431"/>
                    <a:pt x="122" y="424"/>
                    <a:pt x="119" y="426"/>
                  </a:cubicBezTo>
                  <a:close/>
                  <a:moveTo>
                    <a:pt x="149" y="430"/>
                  </a:moveTo>
                  <a:cubicBezTo>
                    <a:pt x="148" y="429"/>
                    <a:pt x="146" y="425"/>
                    <a:pt x="145" y="426"/>
                  </a:cubicBezTo>
                  <a:cubicBezTo>
                    <a:pt x="147" y="427"/>
                    <a:pt x="146" y="430"/>
                    <a:pt x="149" y="430"/>
                  </a:cubicBezTo>
                  <a:close/>
                  <a:moveTo>
                    <a:pt x="169" y="472"/>
                  </a:moveTo>
                  <a:cubicBezTo>
                    <a:pt x="158" y="453"/>
                    <a:pt x="136" y="442"/>
                    <a:pt x="120" y="431"/>
                  </a:cubicBezTo>
                  <a:cubicBezTo>
                    <a:pt x="136" y="445"/>
                    <a:pt x="152" y="458"/>
                    <a:pt x="169" y="472"/>
                  </a:cubicBezTo>
                  <a:close/>
                  <a:moveTo>
                    <a:pt x="157" y="443"/>
                  </a:moveTo>
                  <a:cubicBezTo>
                    <a:pt x="157" y="438"/>
                    <a:pt x="151" y="436"/>
                    <a:pt x="152" y="432"/>
                  </a:cubicBezTo>
                  <a:cubicBezTo>
                    <a:pt x="151" y="432"/>
                    <a:pt x="150" y="432"/>
                    <a:pt x="149" y="432"/>
                  </a:cubicBezTo>
                  <a:cubicBezTo>
                    <a:pt x="151" y="436"/>
                    <a:pt x="154" y="439"/>
                    <a:pt x="157" y="443"/>
                  </a:cubicBezTo>
                  <a:close/>
                  <a:moveTo>
                    <a:pt x="176" y="464"/>
                  </a:moveTo>
                  <a:cubicBezTo>
                    <a:pt x="185" y="470"/>
                    <a:pt x="193" y="476"/>
                    <a:pt x="203" y="481"/>
                  </a:cubicBezTo>
                  <a:cubicBezTo>
                    <a:pt x="192" y="468"/>
                    <a:pt x="179" y="456"/>
                    <a:pt x="167" y="443"/>
                  </a:cubicBezTo>
                  <a:cubicBezTo>
                    <a:pt x="167" y="442"/>
                    <a:pt x="166" y="442"/>
                    <a:pt x="166" y="440"/>
                  </a:cubicBezTo>
                  <a:cubicBezTo>
                    <a:pt x="162" y="438"/>
                    <a:pt x="159" y="435"/>
                    <a:pt x="155" y="432"/>
                  </a:cubicBezTo>
                  <a:cubicBezTo>
                    <a:pt x="160" y="444"/>
                    <a:pt x="170" y="453"/>
                    <a:pt x="176" y="464"/>
                  </a:cubicBezTo>
                  <a:close/>
                  <a:moveTo>
                    <a:pt x="129" y="445"/>
                  </a:moveTo>
                  <a:cubicBezTo>
                    <a:pt x="125" y="440"/>
                    <a:pt x="119" y="436"/>
                    <a:pt x="113" y="433"/>
                  </a:cubicBezTo>
                  <a:cubicBezTo>
                    <a:pt x="117" y="438"/>
                    <a:pt x="123" y="442"/>
                    <a:pt x="129" y="445"/>
                  </a:cubicBezTo>
                  <a:close/>
                  <a:moveTo>
                    <a:pt x="185" y="449"/>
                  </a:moveTo>
                  <a:cubicBezTo>
                    <a:pt x="181" y="446"/>
                    <a:pt x="174" y="441"/>
                    <a:pt x="169" y="437"/>
                  </a:cubicBezTo>
                  <a:cubicBezTo>
                    <a:pt x="174" y="441"/>
                    <a:pt x="178" y="447"/>
                    <a:pt x="185" y="449"/>
                  </a:cubicBezTo>
                  <a:close/>
                  <a:moveTo>
                    <a:pt x="203" y="509"/>
                  </a:moveTo>
                  <a:cubicBezTo>
                    <a:pt x="200" y="508"/>
                    <a:pt x="199" y="504"/>
                    <a:pt x="196" y="502"/>
                  </a:cubicBezTo>
                  <a:cubicBezTo>
                    <a:pt x="186" y="494"/>
                    <a:pt x="173" y="489"/>
                    <a:pt x="168" y="480"/>
                  </a:cubicBezTo>
                  <a:cubicBezTo>
                    <a:pt x="156" y="471"/>
                    <a:pt x="140" y="459"/>
                    <a:pt x="128" y="449"/>
                  </a:cubicBezTo>
                  <a:cubicBezTo>
                    <a:pt x="124" y="447"/>
                    <a:pt x="117" y="439"/>
                    <a:pt x="115" y="440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119" y="445"/>
                    <a:pt x="125" y="449"/>
                    <a:pt x="130" y="454"/>
                  </a:cubicBezTo>
                  <a:cubicBezTo>
                    <a:pt x="134" y="457"/>
                    <a:pt x="139" y="461"/>
                    <a:pt x="143" y="464"/>
                  </a:cubicBezTo>
                  <a:cubicBezTo>
                    <a:pt x="151" y="472"/>
                    <a:pt x="161" y="478"/>
                    <a:pt x="168" y="486"/>
                  </a:cubicBezTo>
                  <a:cubicBezTo>
                    <a:pt x="170" y="488"/>
                    <a:pt x="171" y="491"/>
                    <a:pt x="173" y="492"/>
                  </a:cubicBezTo>
                  <a:cubicBezTo>
                    <a:pt x="179" y="497"/>
                    <a:pt x="186" y="501"/>
                    <a:pt x="193" y="505"/>
                  </a:cubicBezTo>
                  <a:cubicBezTo>
                    <a:pt x="200" y="509"/>
                    <a:pt x="207" y="513"/>
                    <a:pt x="214" y="518"/>
                  </a:cubicBezTo>
                  <a:cubicBezTo>
                    <a:pt x="212" y="513"/>
                    <a:pt x="206" y="512"/>
                    <a:pt x="203" y="509"/>
                  </a:cubicBezTo>
                  <a:close/>
                  <a:moveTo>
                    <a:pt x="162" y="448"/>
                  </a:moveTo>
                  <a:cubicBezTo>
                    <a:pt x="161" y="446"/>
                    <a:pt x="160" y="447"/>
                    <a:pt x="161" y="444"/>
                  </a:cubicBezTo>
                  <a:cubicBezTo>
                    <a:pt x="160" y="445"/>
                    <a:pt x="158" y="442"/>
                    <a:pt x="157" y="444"/>
                  </a:cubicBezTo>
                  <a:cubicBezTo>
                    <a:pt x="158" y="444"/>
                    <a:pt x="158" y="446"/>
                    <a:pt x="159" y="446"/>
                  </a:cubicBezTo>
                  <a:cubicBezTo>
                    <a:pt x="161" y="445"/>
                    <a:pt x="160" y="448"/>
                    <a:pt x="162" y="448"/>
                  </a:cubicBezTo>
                  <a:close/>
                  <a:moveTo>
                    <a:pt x="137" y="452"/>
                  </a:moveTo>
                  <a:cubicBezTo>
                    <a:pt x="138" y="450"/>
                    <a:pt x="134" y="448"/>
                    <a:pt x="134" y="449"/>
                  </a:cubicBezTo>
                  <a:cubicBezTo>
                    <a:pt x="135" y="450"/>
                    <a:pt x="136" y="451"/>
                    <a:pt x="137" y="452"/>
                  </a:cubicBezTo>
                  <a:close/>
                  <a:moveTo>
                    <a:pt x="142" y="455"/>
                  </a:moveTo>
                  <a:cubicBezTo>
                    <a:pt x="141" y="455"/>
                    <a:pt x="141" y="454"/>
                    <a:pt x="141" y="453"/>
                  </a:cubicBezTo>
                  <a:cubicBezTo>
                    <a:pt x="140" y="453"/>
                    <a:pt x="139" y="453"/>
                    <a:pt x="138" y="452"/>
                  </a:cubicBezTo>
                  <a:cubicBezTo>
                    <a:pt x="138" y="454"/>
                    <a:pt x="141" y="456"/>
                    <a:pt x="142" y="455"/>
                  </a:cubicBezTo>
                  <a:close/>
                  <a:moveTo>
                    <a:pt x="171" y="504"/>
                  </a:moveTo>
                  <a:cubicBezTo>
                    <a:pt x="165" y="499"/>
                    <a:pt x="160" y="495"/>
                    <a:pt x="155" y="491"/>
                  </a:cubicBezTo>
                  <a:cubicBezTo>
                    <a:pt x="155" y="490"/>
                    <a:pt x="155" y="490"/>
                    <a:pt x="155" y="489"/>
                  </a:cubicBezTo>
                  <a:cubicBezTo>
                    <a:pt x="154" y="489"/>
                    <a:pt x="154" y="490"/>
                    <a:pt x="153" y="490"/>
                  </a:cubicBezTo>
                  <a:cubicBezTo>
                    <a:pt x="149" y="483"/>
                    <a:pt x="141" y="479"/>
                    <a:pt x="134" y="474"/>
                  </a:cubicBezTo>
                  <a:cubicBezTo>
                    <a:pt x="144" y="486"/>
                    <a:pt x="159" y="496"/>
                    <a:pt x="171" y="504"/>
                  </a:cubicBezTo>
                  <a:close/>
                  <a:moveTo>
                    <a:pt x="204" y="501"/>
                  </a:moveTo>
                  <a:cubicBezTo>
                    <a:pt x="204" y="498"/>
                    <a:pt x="201" y="498"/>
                    <a:pt x="200" y="496"/>
                  </a:cubicBezTo>
                  <a:cubicBezTo>
                    <a:pt x="200" y="499"/>
                    <a:pt x="202" y="500"/>
                    <a:pt x="204" y="501"/>
                  </a:cubicBezTo>
                  <a:close/>
                  <a:moveTo>
                    <a:pt x="190" y="511"/>
                  </a:moveTo>
                  <a:cubicBezTo>
                    <a:pt x="186" y="508"/>
                    <a:pt x="183" y="505"/>
                    <a:pt x="177" y="503"/>
                  </a:cubicBezTo>
                  <a:cubicBezTo>
                    <a:pt x="175" y="503"/>
                    <a:pt x="172" y="498"/>
                    <a:pt x="172" y="500"/>
                  </a:cubicBezTo>
                  <a:cubicBezTo>
                    <a:pt x="177" y="504"/>
                    <a:pt x="183" y="511"/>
                    <a:pt x="190" y="511"/>
                  </a:cubicBezTo>
                  <a:close/>
                  <a:moveTo>
                    <a:pt x="233" y="539"/>
                  </a:moveTo>
                  <a:cubicBezTo>
                    <a:pt x="233" y="539"/>
                    <a:pt x="233" y="539"/>
                    <a:pt x="233" y="539"/>
                  </a:cubicBezTo>
                  <a:moveTo>
                    <a:pt x="250" y="554"/>
                  </a:moveTo>
                  <a:cubicBezTo>
                    <a:pt x="248" y="554"/>
                    <a:pt x="248" y="552"/>
                    <a:pt x="247" y="551"/>
                  </a:cubicBezTo>
                  <a:cubicBezTo>
                    <a:pt x="245" y="552"/>
                    <a:pt x="246" y="552"/>
                    <a:pt x="244" y="551"/>
                  </a:cubicBezTo>
                  <a:cubicBezTo>
                    <a:pt x="245" y="553"/>
                    <a:pt x="248" y="557"/>
                    <a:pt x="250" y="5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 lang="zh-CN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Impact"/>
        <a:ea typeface="站酷快乐体2016修订版"/>
        <a:cs typeface=""/>
      </a:majorFont>
      <a:minorFont>
        <a:latin typeface="等线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WPS 演示</Application>
  <PresentationFormat>宽屏</PresentationFormat>
  <Paragraphs>67</Paragraphs>
  <Slides>12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站酷快乐体2016修订版</vt:lpstr>
      <vt:lpstr>微软雅黑</vt:lpstr>
      <vt:lpstr>华文行楷</vt:lpstr>
      <vt:lpstr>Arial Unicode MS</vt:lpstr>
      <vt:lpstr>Impact</vt:lpstr>
      <vt:lpstr>等线</vt:lpstr>
      <vt:lpstr>Calibri</vt:lpstr>
      <vt:lpstr>站酷快乐体2016修订版</vt:lpstr>
      <vt:lpstr>Calibri Light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tragedyO_o</cp:lastModifiedBy>
  <cp:revision>28</cp:revision>
  <dcterms:created xsi:type="dcterms:W3CDTF">2017-06-21T02:46:00Z</dcterms:created>
  <dcterms:modified xsi:type="dcterms:W3CDTF">2020-10-14T11:33:41Z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